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56" r:id="rId3"/>
    <p:sldId id="262" r:id="rId4"/>
    <p:sldId id="261" r:id="rId5"/>
    <p:sldId id="260" r:id="rId6"/>
    <p:sldId id="259" r:id="rId7"/>
    <p:sldId id="258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2" d="100"/>
          <a:sy n="72" d="100"/>
        </p:scale>
        <p:origin x="61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EFDCD-833C-42AC-951A-C1F510B68502}" type="datetimeFigureOut">
              <a:rPr lang="ru-RU" smtClean="0"/>
              <a:t>15.03.2020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F8191-6AE8-44BE-8445-92BB24CE6A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6582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EFDCD-833C-42AC-951A-C1F510B68502}" type="datetimeFigureOut">
              <a:rPr lang="ru-RU" smtClean="0"/>
              <a:t>15.03.2020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F8191-6AE8-44BE-8445-92BB24CE6A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55119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EFDCD-833C-42AC-951A-C1F510B68502}" type="datetimeFigureOut">
              <a:rPr lang="ru-RU" smtClean="0"/>
              <a:t>15.03.2020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F8191-6AE8-44BE-8445-92BB24CE6A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47845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EFDCD-833C-42AC-951A-C1F510B68502}" type="datetimeFigureOut">
              <a:rPr lang="ru-RU" smtClean="0"/>
              <a:t>15.03.2020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F8191-6AE8-44BE-8445-92BB24CE6A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9507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EFDCD-833C-42AC-951A-C1F510B68502}" type="datetimeFigureOut">
              <a:rPr lang="ru-RU" smtClean="0"/>
              <a:t>15.03.2020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F8191-6AE8-44BE-8445-92BB24CE6A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96801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EFDCD-833C-42AC-951A-C1F510B68502}" type="datetimeFigureOut">
              <a:rPr lang="ru-RU" smtClean="0"/>
              <a:t>15.03.2020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F8191-6AE8-44BE-8445-92BB24CE6A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38460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EFDCD-833C-42AC-951A-C1F510B68502}" type="datetimeFigureOut">
              <a:rPr lang="ru-RU" smtClean="0"/>
              <a:t>15.03.2020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F8191-6AE8-44BE-8445-92BB24CE6A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45133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EFDCD-833C-42AC-951A-C1F510B68502}" type="datetimeFigureOut">
              <a:rPr lang="ru-RU" smtClean="0"/>
              <a:t>15.03.2020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F8191-6AE8-44BE-8445-92BB24CE6A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675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EFDCD-833C-42AC-951A-C1F510B68502}" type="datetimeFigureOut">
              <a:rPr lang="ru-RU" smtClean="0"/>
              <a:t>15.03.2020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F8191-6AE8-44BE-8445-92BB24CE6A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2099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EFDCD-833C-42AC-951A-C1F510B68502}" type="datetimeFigureOut">
              <a:rPr lang="ru-RU" smtClean="0"/>
              <a:t>15.03.2020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F8191-6AE8-44BE-8445-92BB24CE6A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65625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EFDCD-833C-42AC-951A-C1F510B68502}" type="datetimeFigureOut">
              <a:rPr lang="ru-RU" smtClean="0"/>
              <a:t>15.03.2020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F8191-6AE8-44BE-8445-92BB24CE6A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86950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3EFDCD-833C-42AC-951A-C1F510B68502}" type="datetimeFigureOut">
              <a:rPr lang="ru-RU" smtClean="0"/>
              <a:t>15.03.2020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2F8191-6AE8-44BE-8445-92BB24CE6A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0474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3.png"/><Relationship Id="rId7" Type="http://schemas.openxmlformats.org/officeDocument/2006/relationships/image" Target="../media/image4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3.png"/><Relationship Id="rId7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3.png"/><Relationship Id="rId7" Type="http://schemas.openxmlformats.org/officeDocument/2006/relationships/image" Target="../media/image2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3.png"/><Relationship Id="rId7" Type="http://schemas.openxmlformats.org/officeDocument/2006/relationships/image" Target="../media/image2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3.png"/><Relationship Id="rId7" Type="http://schemas.openxmlformats.org/officeDocument/2006/relationships/image" Target="../media/image3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jpe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gif"/><Relationship Id="rId3" Type="http://schemas.openxmlformats.org/officeDocument/2006/relationships/image" Target="../media/image3.png"/><Relationship Id="rId7" Type="http://schemas.openxmlformats.org/officeDocument/2006/relationships/image" Target="../media/image3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.png"/><Relationship Id="rId7" Type="http://schemas.openxmlformats.org/officeDocument/2006/relationships/image" Target="../media/image4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www.spinmastergames.com/en/games/hedbanz/@@images/485a5b08-5e28-4bfe-a349-8630161d1cf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8250" y="3562349"/>
            <a:ext cx="3333750" cy="3295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03748" y="113212"/>
            <a:ext cx="8811836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>
                <a:solidFill>
                  <a:schemeClr val="tx1">
                    <a:lumMod val="95000"/>
                    <a:lumOff val="5000"/>
                  </a:schemeClr>
                </a:solidFill>
                <a:latin typeface="Arial Rounded MT Bold" panose="020F0704030504030204" pitchFamily="34" charset="0"/>
              </a:rPr>
              <a:t>45  Printable cards </a:t>
            </a:r>
          </a:p>
          <a:p>
            <a:r>
              <a:rPr lang="en-US" sz="7200" dirty="0">
                <a:solidFill>
                  <a:schemeClr val="tx1">
                    <a:lumMod val="95000"/>
                    <a:lumOff val="5000"/>
                  </a:schemeClr>
                </a:solidFill>
                <a:latin typeface="Arial Rounded MT Bold" panose="020F0704030504030204" pitchFamily="34" charset="0"/>
              </a:rPr>
              <a:t>+ sample questions</a:t>
            </a:r>
            <a:endParaRPr lang="ru-RU" sz="7200" dirty="0">
              <a:solidFill>
                <a:schemeClr val="tx1">
                  <a:lumMod val="95000"/>
                  <a:lumOff val="5000"/>
                </a:schemeClr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3748" y="2525485"/>
            <a:ext cx="8458982" cy="40318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 Rounded MT Bold" panose="020F0704030504030204" pitchFamily="34" charset="0"/>
              </a:rPr>
              <a:t>Rules</a:t>
            </a:r>
          </a:p>
          <a:p>
            <a:endParaRPr lang="en-US" sz="2000" dirty="0">
              <a:solidFill>
                <a:schemeClr val="tx1">
                  <a:lumMod val="95000"/>
                  <a:lumOff val="5000"/>
                </a:schemeClr>
              </a:solidFill>
              <a:latin typeface="Arial Rounded MT Bold" panose="020F07040305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Arial Rounded MT Bold" panose="020F0704030504030204" pitchFamily="34" charset="0"/>
              </a:rPr>
              <a:t>Put on a headband.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Arial Rounded MT Bold" panose="020F0704030504030204" pitchFamily="34" charset="0"/>
              </a:rPr>
              <a:t>Give out three chips to each player.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Arial Rounded MT Bold" panose="020F0704030504030204" pitchFamily="34" charset="0"/>
              </a:rPr>
              <a:t>Grab a card from the pile.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Arial Rounded MT Bold" panose="020F0704030504030204" pitchFamily="34" charset="0"/>
              </a:rPr>
              <a:t>Put the card on your headband AND DON'T LOOK AT THE CARD.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Arial Rounded MT Bold" panose="020F0704030504030204" pitchFamily="34" charset="0"/>
              </a:rPr>
              <a:t>The youngest player goes first. Then, play passes to the left.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Arial Rounded MT Bold" panose="020F0704030504030204" pitchFamily="34" charset="0"/>
              </a:rPr>
              <a:t>Flip over the timer and ask other players questions about your card.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Arial Rounded MT Bold" panose="020F0704030504030204" pitchFamily="34" charset="0"/>
              </a:rPr>
              <a:t>You can use any question except, "What am I? "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Arial Rounded MT Bold" panose="020F0704030504030204" pitchFamily="34" charset="0"/>
              </a:rPr>
              <a:t>If you guess the picture before the timer runs out, take another card.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Arial Rounded MT Bold" panose="020F0704030504030204" pitchFamily="34" charset="0"/>
              </a:rPr>
              <a:t>Continue asking questions until the timer runs out.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Arial Rounded MT Bold" panose="020F0704030504030204" pitchFamily="34" charset="0"/>
              </a:rPr>
              <a:t>For each picture you guess correctly, put one of your chips in the bank.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Arial Rounded MT Bold" panose="020F0704030504030204" pitchFamily="34" charset="0"/>
              </a:rPr>
              <a:t>At any point during your turn, you can give up trying to guess.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Arial Rounded MT Bold" panose="020F0704030504030204" pitchFamily="34" charset="0"/>
              </a:rPr>
              <a:t>If you do, you must collect one chip from the bank.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113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Группа 16"/>
          <p:cNvGrpSpPr/>
          <p:nvPr/>
        </p:nvGrpSpPr>
        <p:grpSpPr>
          <a:xfrm rot="16200000">
            <a:off x="929787" y="2763966"/>
            <a:ext cx="3045685" cy="4305797"/>
            <a:chOff x="126544" y="612072"/>
            <a:chExt cx="3113042" cy="4305797"/>
          </a:xfrm>
        </p:grpSpPr>
        <p:grpSp>
          <p:nvGrpSpPr>
            <p:cNvPr id="12" name="Группа 11"/>
            <p:cNvGrpSpPr/>
            <p:nvPr/>
          </p:nvGrpSpPr>
          <p:grpSpPr>
            <a:xfrm>
              <a:off x="231053" y="679268"/>
              <a:ext cx="2904031" cy="4171407"/>
              <a:chOff x="68086" y="0"/>
              <a:chExt cx="3139708" cy="4873467"/>
            </a:xfrm>
          </p:grpSpPr>
          <p:pic>
            <p:nvPicPr>
              <p:cNvPr id="1026" name="Picture 2" descr="http://www.kidsatfhc.org/assets/img/grey-frame.png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-798793" y="922172"/>
                <a:ext cx="4873467" cy="302912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34" name="Picture 10" descr="http://dc617.4shared.com/img/5PQEOOxw/s7/13d9d764e28/ezane-newbegin-banner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086" y="577083"/>
                <a:ext cx="3139708" cy="74077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" name="TextBox 3"/>
              <p:cNvSpPr txBox="1"/>
              <p:nvPr/>
            </p:nvSpPr>
            <p:spPr>
              <a:xfrm>
                <a:off x="629045" y="343358"/>
                <a:ext cx="2017793" cy="46745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 Rounded MT Bold" panose="020F0704030504030204" pitchFamily="34" charset="0"/>
                  </a:rPr>
                  <a:t>I am a burger</a:t>
                </a:r>
                <a:endParaRPr lang="ru-RU" sz="20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p:grpSp>
        <p:sp>
          <p:nvSpPr>
            <p:cNvPr id="14" name="Прямоугольник 13"/>
            <p:cNvSpPr/>
            <p:nvPr/>
          </p:nvSpPr>
          <p:spPr>
            <a:xfrm>
              <a:off x="126544" y="612072"/>
              <a:ext cx="3113042" cy="4305797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bg1">
                    <a:lumMod val="75000"/>
                  </a:schemeClr>
                </a:solidFill>
              </a:endParaRPr>
            </a:p>
          </p:txBody>
        </p:sp>
      </p:grpSp>
      <p:grpSp>
        <p:nvGrpSpPr>
          <p:cNvPr id="109" name="Группа 108"/>
          <p:cNvGrpSpPr/>
          <p:nvPr/>
        </p:nvGrpSpPr>
        <p:grpSpPr>
          <a:xfrm rot="16200000">
            <a:off x="930931" y="-281714"/>
            <a:ext cx="3045685" cy="4305797"/>
            <a:chOff x="126544" y="612072"/>
            <a:chExt cx="3113042" cy="4305797"/>
          </a:xfrm>
        </p:grpSpPr>
        <p:grpSp>
          <p:nvGrpSpPr>
            <p:cNvPr id="112" name="Группа 111"/>
            <p:cNvGrpSpPr/>
            <p:nvPr/>
          </p:nvGrpSpPr>
          <p:grpSpPr>
            <a:xfrm>
              <a:off x="231053" y="679267"/>
              <a:ext cx="2904031" cy="4171407"/>
              <a:chOff x="68086" y="0"/>
              <a:chExt cx="3139708" cy="4873467"/>
            </a:xfrm>
          </p:grpSpPr>
          <p:pic>
            <p:nvPicPr>
              <p:cNvPr id="115" name="Picture 2" descr="http://www.kidsatfhc.org/assets/img/grey-frame.png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-798793" y="922172"/>
                <a:ext cx="4873467" cy="302912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6" name="Picture 10" descr="http://dc617.4shared.com/img/5PQEOOxw/s7/13d9d764e28/ezane-newbegin-banner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086" y="577083"/>
                <a:ext cx="3139708" cy="74077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17" name="TextBox 116"/>
              <p:cNvSpPr txBox="1"/>
              <p:nvPr/>
            </p:nvSpPr>
            <p:spPr>
              <a:xfrm>
                <a:off x="636021" y="343361"/>
                <a:ext cx="2003834" cy="46745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 Rounded MT Bold" panose="020F0704030504030204" pitchFamily="34" charset="0"/>
                  </a:rPr>
                  <a:t>I am scissors</a:t>
                </a:r>
                <a:endParaRPr lang="ru-RU" sz="20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p:grpSp>
        <p:sp>
          <p:nvSpPr>
            <p:cNvPr id="111" name="Прямоугольник 110"/>
            <p:cNvSpPr/>
            <p:nvPr/>
          </p:nvSpPr>
          <p:spPr>
            <a:xfrm>
              <a:off x="126544" y="612072"/>
              <a:ext cx="3113042" cy="4305797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bg1">
                    <a:lumMod val="75000"/>
                  </a:schemeClr>
                </a:solidFill>
              </a:endParaRPr>
            </a:p>
          </p:txBody>
        </p:sp>
      </p:grpSp>
      <p:grpSp>
        <p:nvGrpSpPr>
          <p:cNvPr id="118" name="Группа 117"/>
          <p:cNvGrpSpPr/>
          <p:nvPr/>
        </p:nvGrpSpPr>
        <p:grpSpPr>
          <a:xfrm rot="16200000">
            <a:off x="5235584" y="2763966"/>
            <a:ext cx="3045685" cy="4305797"/>
            <a:chOff x="126544" y="612072"/>
            <a:chExt cx="3113042" cy="4305797"/>
          </a:xfrm>
        </p:grpSpPr>
        <p:grpSp>
          <p:nvGrpSpPr>
            <p:cNvPr id="121" name="Группа 120"/>
            <p:cNvGrpSpPr/>
            <p:nvPr/>
          </p:nvGrpSpPr>
          <p:grpSpPr>
            <a:xfrm>
              <a:off x="231053" y="679268"/>
              <a:ext cx="2904031" cy="4171407"/>
              <a:chOff x="68086" y="0"/>
              <a:chExt cx="3139708" cy="4873467"/>
            </a:xfrm>
          </p:grpSpPr>
          <p:pic>
            <p:nvPicPr>
              <p:cNvPr id="124" name="Picture 2" descr="http://www.kidsatfhc.org/assets/img/grey-frame.png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-798793" y="922172"/>
                <a:ext cx="4873467" cy="302912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5" name="Picture 10" descr="http://dc617.4shared.com/img/5PQEOOxw/s7/13d9d764e28/ezane-newbegin-banner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086" y="577083"/>
                <a:ext cx="3139708" cy="74077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26" name="TextBox 125"/>
              <p:cNvSpPr txBox="1"/>
              <p:nvPr/>
            </p:nvSpPr>
            <p:spPr>
              <a:xfrm>
                <a:off x="808913" y="163571"/>
                <a:ext cx="1658053" cy="82702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0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 Rounded MT Bold" panose="020F0704030504030204" pitchFamily="34" charset="0"/>
                  </a:rPr>
                  <a:t>I am a </a:t>
                </a:r>
              </a:p>
              <a:p>
                <a:pPr algn="ctr"/>
                <a:r>
                  <a:rPr lang="en-US" sz="20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 Rounded MT Bold" panose="020F0704030504030204" pitchFamily="34" charset="0"/>
                  </a:rPr>
                  <a:t>mushroom</a:t>
                </a:r>
                <a:endParaRPr lang="ru-RU" sz="20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p:grpSp>
        <p:sp>
          <p:nvSpPr>
            <p:cNvPr id="120" name="Прямоугольник 119"/>
            <p:cNvSpPr/>
            <p:nvPr/>
          </p:nvSpPr>
          <p:spPr>
            <a:xfrm>
              <a:off x="126544" y="612072"/>
              <a:ext cx="3113042" cy="4305797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bg1">
                    <a:lumMod val="75000"/>
                  </a:schemeClr>
                </a:solidFill>
              </a:endParaRPr>
            </a:p>
          </p:txBody>
        </p:sp>
      </p:grpSp>
      <p:grpSp>
        <p:nvGrpSpPr>
          <p:cNvPr id="127" name="Группа 126"/>
          <p:cNvGrpSpPr/>
          <p:nvPr/>
        </p:nvGrpSpPr>
        <p:grpSpPr>
          <a:xfrm rot="16200000">
            <a:off x="5236728" y="-281714"/>
            <a:ext cx="3045685" cy="4305797"/>
            <a:chOff x="126544" y="612072"/>
            <a:chExt cx="3113042" cy="4305797"/>
          </a:xfrm>
        </p:grpSpPr>
        <p:grpSp>
          <p:nvGrpSpPr>
            <p:cNvPr id="130" name="Группа 129"/>
            <p:cNvGrpSpPr/>
            <p:nvPr/>
          </p:nvGrpSpPr>
          <p:grpSpPr>
            <a:xfrm>
              <a:off x="231053" y="679268"/>
              <a:ext cx="2904031" cy="4171407"/>
              <a:chOff x="68086" y="0"/>
              <a:chExt cx="3139708" cy="4873467"/>
            </a:xfrm>
          </p:grpSpPr>
          <p:pic>
            <p:nvPicPr>
              <p:cNvPr id="133" name="Picture 2" descr="http://www.kidsatfhc.org/assets/img/grey-frame.png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-798793" y="922172"/>
                <a:ext cx="4873467" cy="302912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4" name="Picture 10" descr="http://dc617.4shared.com/img/5PQEOOxw/s7/13d9d764e28/ezane-newbegin-banner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086" y="577083"/>
                <a:ext cx="3139708" cy="74077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35" name="TextBox 134"/>
              <p:cNvSpPr txBox="1"/>
              <p:nvPr/>
            </p:nvSpPr>
            <p:spPr>
              <a:xfrm>
                <a:off x="762751" y="343361"/>
                <a:ext cx="1750380" cy="46745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 Rounded MT Bold" panose="020F0704030504030204" pitchFamily="34" charset="0"/>
                  </a:rPr>
                  <a:t>I am a cake</a:t>
                </a:r>
                <a:endParaRPr lang="ru-RU" sz="20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p:grpSp>
        <p:sp>
          <p:nvSpPr>
            <p:cNvPr id="129" name="Прямоугольник 128"/>
            <p:cNvSpPr/>
            <p:nvPr/>
          </p:nvSpPr>
          <p:spPr>
            <a:xfrm>
              <a:off x="126544" y="612072"/>
              <a:ext cx="3113042" cy="4305797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bg1">
                    <a:lumMod val="75000"/>
                  </a:schemeClr>
                </a:solidFill>
              </a:endParaRPr>
            </a:p>
          </p:txBody>
        </p:sp>
      </p:grpSp>
      <p:grpSp>
        <p:nvGrpSpPr>
          <p:cNvPr id="136" name="Группа 135"/>
          <p:cNvGrpSpPr/>
          <p:nvPr/>
        </p:nvGrpSpPr>
        <p:grpSpPr>
          <a:xfrm>
            <a:off x="8911325" y="1319778"/>
            <a:ext cx="3045685" cy="4305797"/>
            <a:chOff x="126544" y="612072"/>
            <a:chExt cx="3113042" cy="4305797"/>
          </a:xfrm>
        </p:grpSpPr>
        <p:grpSp>
          <p:nvGrpSpPr>
            <p:cNvPr id="139" name="Группа 138"/>
            <p:cNvGrpSpPr/>
            <p:nvPr/>
          </p:nvGrpSpPr>
          <p:grpSpPr>
            <a:xfrm>
              <a:off x="231053" y="679268"/>
              <a:ext cx="2904031" cy="4171407"/>
              <a:chOff x="68086" y="0"/>
              <a:chExt cx="3139708" cy="4873467"/>
            </a:xfrm>
          </p:grpSpPr>
          <p:pic>
            <p:nvPicPr>
              <p:cNvPr id="142" name="Picture 2" descr="http://www.kidsatfhc.org/assets/img/grey-frame.png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-798793" y="922172"/>
                <a:ext cx="4873467" cy="302912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43" name="Picture 10" descr="http://dc617.4shared.com/img/5PQEOOxw/s7/13d9d764e28/ezane-newbegin-banner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086" y="577083"/>
                <a:ext cx="3139708" cy="74077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44" name="TextBox 143"/>
              <p:cNvSpPr txBox="1"/>
              <p:nvPr/>
            </p:nvSpPr>
            <p:spPr>
              <a:xfrm>
                <a:off x="820351" y="324195"/>
                <a:ext cx="1635166" cy="46745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 Rounded MT Bold" panose="020F0704030504030204" pitchFamily="34" charset="0"/>
                  </a:rPr>
                  <a:t>I am a fork</a:t>
                </a:r>
                <a:endParaRPr lang="ru-RU" sz="20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p:grpSp>
        <p:sp>
          <p:nvSpPr>
            <p:cNvPr id="138" name="Прямоугольник 137"/>
            <p:cNvSpPr/>
            <p:nvPr/>
          </p:nvSpPr>
          <p:spPr>
            <a:xfrm>
              <a:off x="126544" y="612072"/>
              <a:ext cx="3113042" cy="4305797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bg1">
                    <a:lumMod val="75000"/>
                  </a:schemeClr>
                </a:solidFill>
              </a:endParaRPr>
            </a:p>
          </p:txBody>
        </p:sp>
      </p:grpSp>
      <p:pic>
        <p:nvPicPr>
          <p:cNvPr id="14338" name="Picture 2" descr="http://pngimg.com/upload/scissors_PNG1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263409">
            <a:off x="1595475" y="1000993"/>
            <a:ext cx="2392795" cy="1602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http://birthdaycakepictures.org/wp-content/uploads/2015/01/chocolate-birthday-cake-clipart-9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6263624" y="795545"/>
            <a:ext cx="2011286" cy="2151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2" name="Picture 6" descr="http://pngimg.com/upload/burger_sandwich_PNG4129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938169" y="4031064"/>
            <a:ext cx="1973216" cy="1771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4" name="Picture 8" descr="http://lenagold.narod.ru/fon/clipart/g/grib/grib68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6270182" y="3999430"/>
            <a:ext cx="1855229" cy="1834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6" name="Picture 10" descr="http://static1.squarespace.com/static/51b7ba4ee4b06e4c4174ee0b/t/528e3697e4b0ce6fb73d7a6e/1385051800977/fork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9867" y="3072674"/>
            <a:ext cx="2328597" cy="642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25298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6" name="Группа 135"/>
          <p:cNvGrpSpPr/>
          <p:nvPr/>
        </p:nvGrpSpPr>
        <p:grpSpPr>
          <a:xfrm>
            <a:off x="8911325" y="1319778"/>
            <a:ext cx="3045685" cy="4305797"/>
            <a:chOff x="126544" y="612072"/>
            <a:chExt cx="3113042" cy="4305797"/>
          </a:xfrm>
        </p:grpSpPr>
        <p:grpSp>
          <p:nvGrpSpPr>
            <p:cNvPr id="137" name="Группа 136"/>
            <p:cNvGrpSpPr/>
            <p:nvPr/>
          </p:nvGrpSpPr>
          <p:grpSpPr>
            <a:xfrm>
              <a:off x="282193" y="679268"/>
              <a:ext cx="2801746" cy="4171407"/>
              <a:chOff x="4686670" y="78377"/>
              <a:chExt cx="3029123" cy="4873467"/>
            </a:xfrm>
          </p:grpSpPr>
          <p:pic>
            <p:nvPicPr>
              <p:cNvPr id="142" name="Picture 2" descr="http://www.kidsatfhc.org/assets/img/grey-frame.png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3764498" y="1000549"/>
                <a:ext cx="4873467" cy="302912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40" name="TextBox 139"/>
              <p:cNvSpPr txBox="1"/>
              <p:nvPr/>
            </p:nvSpPr>
            <p:spPr>
              <a:xfrm>
                <a:off x="5077788" y="247983"/>
                <a:ext cx="2324461" cy="43868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700" dirty="0">
                    <a:solidFill>
                      <a:srgbClr val="FF0000"/>
                    </a:solidFill>
                    <a:latin typeface="Arial Rounded MT Bold" panose="020F0704030504030204" pitchFamily="34" charset="0"/>
                  </a:rPr>
                  <a:t>Sample Questions</a:t>
                </a:r>
              </a:p>
              <a:p>
                <a:pPr algn="ctr"/>
                <a:br>
                  <a:rPr lang="en-US" sz="17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 Rounded MT Bold" panose="020F0704030504030204" pitchFamily="34" charset="0"/>
                  </a:rPr>
                </a:br>
                <a:r>
                  <a:rPr lang="en-US" sz="17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 Rounded MT Bold" panose="020F0704030504030204" pitchFamily="34" charset="0"/>
                  </a:rPr>
                  <a:t>Do I have legs?</a:t>
                </a:r>
                <a:br>
                  <a:rPr lang="en-US" sz="17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 Rounded MT Bold" panose="020F0704030504030204" pitchFamily="34" charset="0"/>
                  </a:rPr>
                </a:br>
                <a:r>
                  <a:rPr lang="en-US" sz="17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 Rounded MT Bold" panose="020F0704030504030204" pitchFamily="34" charset="0"/>
                  </a:rPr>
                  <a:t>Could I be a pet?</a:t>
                </a:r>
                <a:br>
                  <a:rPr lang="en-US" sz="17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 Rounded MT Bold" panose="020F0704030504030204" pitchFamily="34" charset="0"/>
                  </a:rPr>
                </a:br>
                <a:r>
                  <a:rPr lang="en-US" sz="17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 Rounded MT Bold" panose="020F0704030504030204" pitchFamily="34" charset="0"/>
                  </a:rPr>
                  <a:t>Am I an animal?</a:t>
                </a:r>
              </a:p>
              <a:p>
                <a:pPr algn="ctr"/>
                <a:r>
                  <a:rPr lang="en-US" sz="17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 Rounded MT Bold" panose="020F0704030504030204" pitchFamily="34" charset="0"/>
                  </a:rPr>
                  <a:t>Can I swim?</a:t>
                </a:r>
                <a:br>
                  <a:rPr lang="en-US" sz="17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 Rounded MT Bold" panose="020F0704030504030204" pitchFamily="34" charset="0"/>
                  </a:rPr>
                </a:br>
                <a:r>
                  <a:rPr lang="en-US" sz="17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 Rounded MT Bold" panose="020F0704030504030204" pitchFamily="34" charset="0"/>
                  </a:rPr>
                  <a:t>Do I make noise?</a:t>
                </a:r>
                <a:br>
                  <a:rPr lang="en-US" sz="17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 Rounded MT Bold" panose="020F0704030504030204" pitchFamily="34" charset="0"/>
                  </a:rPr>
                </a:br>
                <a:r>
                  <a:rPr lang="en-US" sz="17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 Rounded MT Bold" panose="020F0704030504030204" pitchFamily="34" charset="0"/>
                  </a:rPr>
                  <a:t>Can I be eaten?</a:t>
                </a:r>
                <a:br>
                  <a:rPr lang="en-US" sz="17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 Rounded MT Bold" panose="020F0704030504030204" pitchFamily="34" charset="0"/>
                  </a:rPr>
                </a:br>
                <a:r>
                  <a:rPr lang="en-US" sz="17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 Rounded MT Bold" panose="020F0704030504030204" pitchFamily="34" charset="0"/>
                  </a:rPr>
                  <a:t>Do I have fur?</a:t>
                </a:r>
                <a:br>
                  <a:rPr lang="en-US" sz="17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 Rounded MT Bold" panose="020F0704030504030204" pitchFamily="34" charset="0"/>
                  </a:rPr>
                </a:br>
                <a:r>
                  <a:rPr lang="en-US" sz="17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 Rounded MT Bold" panose="020F0704030504030204" pitchFamily="34" charset="0"/>
                  </a:rPr>
                  <a:t>Am I a person?</a:t>
                </a:r>
                <a:br>
                  <a:rPr lang="en-US" sz="17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 Rounded MT Bold" panose="020F0704030504030204" pitchFamily="34" charset="0"/>
                  </a:rPr>
                </a:br>
                <a:r>
                  <a:rPr lang="en-US" sz="17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 Rounded MT Bold" panose="020F0704030504030204" pitchFamily="34" charset="0"/>
                  </a:rPr>
                  <a:t>Can I fly?</a:t>
                </a:r>
                <a:br>
                  <a:rPr lang="en-US" sz="17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 Rounded MT Bold" panose="020F0704030504030204" pitchFamily="34" charset="0"/>
                  </a:rPr>
                </a:br>
                <a:r>
                  <a:rPr lang="en-US" sz="17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 Rounded MT Bold" panose="020F0704030504030204" pitchFamily="34" charset="0"/>
                  </a:rPr>
                  <a:t>Am I a vegetable?</a:t>
                </a:r>
                <a:br>
                  <a:rPr lang="en-US" sz="17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 Rounded MT Bold" panose="020F0704030504030204" pitchFamily="34" charset="0"/>
                  </a:rPr>
                </a:br>
                <a:r>
                  <a:rPr lang="en-US" sz="17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 Rounded MT Bold" panose="020F0704030504030204" pitchFamily="34" charset="0"/>
                  </a:rPr>
                  <a:t>Am I heavy?</a:t>
                </a:r>
                <a:br>
                  <a:rPr lang="en-US" sz="17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 Rounded MT Bold" panose="020F0704030504030204" pitchFamily="34" charset="0"/>
                  </a:rPr>
                </a:br>
                <a:r>
                  <a:rPr lang="en-US" sz="17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 Rounded MT Bold" panose="020F0704030504030204" pitchFamily="34" charset="0"/>
                  </a:rPr>
                  <a:t>Am I alive?</a:t>
                </a:r>
              </a:p>
            </p:txBody>
          </p:sp>
        </p:grpSp>
        <p:sp>
          <p:nvSpPr>
            <p:cNvPr id="138" name="Прямоугольник 137"/>
            <p:cNvSpPr/>
            <p:nvPr/>
          </p:nvSpPr>
          <p:spPr>
            <a:xfrm>
              <a:off x="126544" y="612072"/>
              <a:ext cx="3113042" cy="4305797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bg1">
                    <a:lumMod val="75000"/>
                  </a:schemeClr>
                </a:solidFill>
              </a:endParaRPr>
            </a:p>
          </p:txBody>
        </p:sp>
      </p:grpSp>
      <p:grpSp>
        <p:nvGrpSpPr>
          <p:cNvPr id="43" name="Группа 42"/>
          <p:cNvGrpSpPr/>
          <p:nvPr/>
        </p:nvGrpSpPr>
        <p:grpSpPr>
          <a:xfrm rot="16200000">
            <a:off x="5234440" y="-281717"/>
            <a:ext cx="3045685" cy="4305797"/>
            <a:chOff x="126544" y="612072"/>
            <a:chExt cx="3113042" cy="4305797"/>
          </a:xfrm>
        </p:grpSpPr>
        <p:grpSp>
          <p:nvGrpSpPr>
            <p:cNvPr id="44" name="Группа 43"/>
            <p:cNvGrpSpPr/>
            <p:nvPr/>
          </p:nvGrpSpPr>
          <p:grpSpPr>
            <a:xfrm>
              <a:off x="282193" y="679268"/>
              <a:ext cx="2801746" cy="4171407"/>
              <a:chOff x="4686670" y="78377"/>
              <a:chExt cx="3029123" cy="4873467"/>
            </a:xfrm>
          </p:grpSpPr>
          <p:pic>
            <p:nvPicPr>
              <p:cNvPr id="46" name="Picture 2" descr="http://www.kidsatfhc.org/assets/img/grey-frame.png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3764498" y="1000549"/>
                <a:ext cx="4873467" cy="302912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7" name="TextBox 46"/>
              <p:cNvSpPr txBox="1"/>
              <p:nvPr/>
            </p:nvSpPr>
            <p:spPr>
              <a:xfrm>
                <a:off x="5077788" y="247983"/>
                <a:ext cx="2324461" cy="43868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700" dirty="0">
                    <a:solidFill>
                      <a:srgbClr val="FF0000"/>
                    </a:solidFill>
                    <a:latin typeface="Arial Rounded MT Bold" panose="020F0704030504030204" pitchFamily="34" charset="0"/>
                  </a:rPr>
                  <a:t>Sample Questions</a:t>
                </a:r>
              </a:p>
              <a:p>
                <a:pPr algn="ctr"/>
                <a:br>
                  <a:rPr lang="en-US" sz="17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 Rounded MT Bold" panose="020F0704030504030204" pitchFamily="34" charset="0"/>
                  </a:rPr>
                </a:br>
                <a:r>
                  <a:rPr lang="en-US" sz="17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 Rounded MT Bold" panose="020F0704030504030204" pitchFamily="34" charset="0"/>
                  </a:rPr>
                  <a:t>Do I have legs?</a:t>
                </a:r>
                <a:br>
                  <a:rPr lang="en-US" sz="17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 Rounded MT Bold" panose="020F0704030504030204" pitchFamily="34" charset="0"/>
                  </a:rPr>
                </a:br>
                <a:r>
                  <a:rPr lang="en-US" sz="17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 Rounded MT Bold" panose="020F0704030504030204" pitchFamily="34" charset="0"/>
                  </a:rPr>
                  <a:t>Could I be a pet?</a:t>
                </a:r>
                <a:br>
                  <a:rPr lang="en-US" sz="17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 Rounded MT Bold" panose="020F0704030504030204" pitchFamily="34" charset="0"/>
                  </a:rPr>
                </a:br>
                <a:r>
                  <a:rPr lang="en-US" sz="17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 Rounded MT Bold" panose="020F0704030504030204" pitchFamily="34" charset="0"/>
                  </a:rPr>
                  <a:t>Am I an animal?</a:t>
                </a:r>
              </a:p>
              <a:p>
                <a:pPr algn="ctr"/>
                <a:r>
                  <a:rPr lang="en-US" sz="17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 Rounded MT Bold" panose="020F0704030504030204" pitchFamily="34" charset="0"/>
                  </a:rPr>
                  <a:t>Can I swim?</a:t>
                </a:r>
                <a:br>
                  <a:rPr lang="en-US" sz="17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 Rounded MT Bold" panose="020F0704030504030204" pitchFamily="34" charset="0"/>
                  </a:rPr>
                </a:br>
                <a:r>
                  <a:rPr lang="en-US" sz="17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 Rounded MT Bold" panose="020F0704030504030204" pitchFamily="34" charset="0"/>
                  </a:rPr>
                  <a:t>Do I make noise?</a:t>
                </a:r>
                <a:br>
                  <a:rPr lang="en-US" sz="17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 Rounded MT Bold" panose="020F0704030504030204" pitchFamily="34" charset="0"/>
                  </a:rPr>
                </a:br>
                <a:r>
                  <a:rPr lang="en-US" sz="17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 Rounded MT Bold" panose="020F0704030504030204" pitchFamily="34" charset="0"/>
                  </a:rPr>
                  <a:t>Can I be eaten?</a:t>
                </a:r>
                <a:br>
                  <a:rPr lang="en-US" sz="17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 Rounded MT Bold" panose="020F0704030504030204" pitchFamily="34" charset="0"/>
                  </a:rPr>
                </a:br>
                <a:r>
                  <a:rPr lang="en-US" sz="17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 Rounded MT Bold" panose="020F0704030504030204" pitchFamily="34" charset="0"/>
                  </a:rPr>
                  <a:t>Do I have fur?</a:t>
                </a:r>
                <a:br>
                  <a:rPr lang="en-US" sz="17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 Rounded MT Bold" panose="020F0704030504030204" pitchFamily="34" charset="0"/>
                  </a:rPr>
                </a:br>
                <a:r>
                  <a:rPr lang="en-US" sz="17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 Rounded MT Bold" panose="020F0704030504030204" pitchFamily="34" charset="0"/>
                  </a:rPr>
                  <a:t>Am I a person?</a:t>
                </a:r>
                <a:br>
                  <a:rPr lang="en-US" sz="17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 Rounded MT Bold" panose="020F0704030504030204" pitchFamily="34" charset="0"/>
                  </a:rPr>
                </a:br>
                <a:r>
                  <a:rPr lang="en-US" sz="17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 Rounded MT Bold" panose="020F0704030504030204" pitchFamily="34" charset="0"/>
                  </a:rPr>
                  <a:t>Can I fly?</a:t>
                </a:r>
                <a:br>
                  <a:rPr lang="en-US" sz="17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 Rounded MT Bold" panose="020F0704030504030204" pitchFamily="34" charset="0"/>
                  </a:rPr>
                </a:br>
                <a:r>
                  <a:rPr lang="en-US" sz="17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 Rounded MT Bold" panose="020F0704030504030204" pitchFamily="34" charset="0"/>
                  </a:rPr>
                  <a:t>Am I a vegetable?</a:t>
                </a:r>
                <a:br>
                  <a:rPr lang="en-US" sz="17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 Rounded MT Bold" panose="020F0704030504030204" pitchFamily="34" charset="0"/>
                  </a:rPr>
                </a:br>
                <a:r>
                  <a:rPr lang="en-US" sz="17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 Rounded MT Bold" panose="020F0704030504030204" pitchFamily="34" charset="0"/>
                  </a:rPr>
                  <a:t>Am I heavy?</a:t>
                </a:r>
                <a:br>
                  <a:rPr lang="en-US" sz="17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 Rounded MT Bold" panose="020F0704030504030204" pitchFamily="34" charset="0"/>
                  </a:rPr>
                </a:br>
                <a:r>
                  <a:rPr lang="en-US" sz="17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 Rounded MT Bold" panose="020F0704030504030204" pitchFamily="34" charset="0"/>
                  </a:rPr>
                  <a:t>Am I alive?</a:t>
                </a:r>
              </a:p>
            </p:txBody>
          </p:sp>
        </p:grpSp>
        <p:sp>
          <p:nvSpPr>
            <p:cNvPr id="45" name="Прямоугольник 44"/>
            <p:cNvSpPr/>
            <p:nvPr/>
          </p:nvSpPr>
          <p:spPr>
            <a:xfrm>
              <a:off x="126544" y="612072"/>
              <a:ext cx="3113042" cy="4305797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bg1">
                    <a:lumMod val="75000"/>
                  </a:schemeClr>
                </a:solidFill>
              </a:endParaRPr>
            </a:p>
          </p:txBody>
        </p:sp>
      </p:grpSp>
      <p:grpSp>
        <p:nvGrpSpPr>
          <p:cNvPr id="48" name="Группа 47"/>
          <p:cNvGrpSpPr/>
          <p:nvPr/>
        </p:nvGrpSpPr>
        <p:grpSpPr>
          <a:xfrm rot="16200000">
            <a:off x="5234439" y="2755550"/>
            <a:ext cx="3045685" cy="4305797"/>
            <a:chOff x="126544" y="612072"/>
            <a:chExt cx="3113042" cy="4305797"/>
          </a:xfrm>
        </p:grpSpPr>
        <p:grpSp>
          <p:nvGrpSpPr>
            <p:cNvPr id="49" name="Группа 48"/>
            <p:cNvGrpSpPr/>
            <p:nvPr/>
          </p:nvGrpSpPr>
          <p:grpSpPr>
            <a:xfrm>
              <a:off x="282193" y="679268"/>
              <a:ext cx="2801746" cy="4171407"/>
              <a:chOff x="4686670" y="78377"/>
              <a:chExt cx="3029123" cy="4873467"/>
            </a:xfrm>
          </p:grpSpPr>
          <p:pic>
            <p:nvPicPr>
              <p:cNvPr id="51" name="Picture 2" descr="http://www.kidsatfhc.org/assets/img/grey-frame.png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3764498" y="1000549"/>
                <a:ext cx="4873467" cy="302912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52" name="TextBox 51"/>
              <p:cNvSpPr txBox="1"/>
              <p:nvPr/>
            </p:nvSpPr>
            <p:spPr>
              <a:xfrm>
                <a:off x="5077788" y="247983"/>
                <a:ext cx="2324461" cy="43868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700" dirty="0">
                    <a:solidFill>
                      <a:srgbClr val="FF0000"/>
                    </a:solidFill>
                    <a:latin typeface="Arial Rounded MT Bold" panose="020F0704030504030204" pitchFamily="34" charset="0"/>
                  </a:rPr>
                  <a:t>Sample Questions</a:t>
                </a:r>
              </a:p>
              <a:p>
                <a:pPr algn="ctr"/>
                <a:br>
                  <a:rPr lang="en-US" sz="17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 Rounded MT Bold" panose="020F0704030504030204" pitchFamily="34" charset="0"/>
                  </a:rPr>
                </a:br>
                <a:r>
                  <a:rPr lang="en-US" sz="17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 Rounded MT Bold" panose="020F0704030504030204" pitchFamily="34" charset="0"/>
                  </a:rPr>
                  <a:t>Do I have legs?</a:t>
                </a:r>
                <a:br>
                  <a:rPr lang="en-US" sz="17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 Rounded MT Bold" panose="020F0704030504030204" pitchFamily="34" charset="0"/>
                  </a:rPr>
                </a:br>
                <a:r>
                  <a:rPr lang="en-US" sz="17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 Rounded MT Bold" panose="020F0704030504030204" pitchFamily="34" charset="0"/>
                  </a:rPr>
                  <a:t>Could I be a pet?</a:t>
                </a:r>
                <a:br>
                  <a:rPr lang="en-US" sz="17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 Rounded MT Bold" panose="020F0704030504030204" pitchFamily="34" charset="0"/>
                  </a:rPr>
                </a:br>
                <a:r>
                  <a:rPr lang="en-US" sz="17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 Rounded MT Bold" panose="020F0704030504030204" pitchFamily="34" charset="0"/>
                  </a:rPr>
                  <a:t>Am I an animal?</a:t>
                </a:r>
              </a:p>
              <a:p>
                <a:pPr algn="ctr"/>
                <a:r>
                  <a:rPr lang="en-US" sz="17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 Rounded MT Bold" panose="020F0704030504030204" pitchFamily="34" charset="0"/>
                  </a:rPr>
                  <a:t>Can I swim?</a:t>
                </a:r>
                <a:br>
                  <a:rPr lang="en-US" sz="17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 Rounded MT Bold" panose="020F0704030504030204" pitchFamily="34" charset="0"/>
                  </a:rPr>
                </a:br>
                <a:r>
                  <a:rPr lang="en-US" sz="17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 Rounded MT Bold" panose="020F0704030504030204" pitchFamily="34" charset="0"/>
                  </a:rPr>
                  <a:t>Do I make noise?</a:t>
                </a:r>
                <a:br>
                  <a:rPr lang="en-US" sz="17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 Rounded MT Bold" panose="020F0704030504030204" pitchFamily="34" charset="0"/>
                  </a:rPr>
                </a:br>
                <a:r>
                  <a:rPr lang="en-US" sz="17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 Rounded MT Bold" panose="020F0704030504030204" pitchFamily="34" charset="0"/>
                  </a:rPr>
                  <a:t>Can I be eaten?</a:t>
                </a:r>
                <a:br>
                  <a:rPr lang="en-US" sz="17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 Rounded MT Bold" panose="020F0704030504030204" pitchFamily="34" charset="0"/>
                  </a:rPr>
                </a:br>
                <a:r>
                  <a:rPr lang="en-US" sz="17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 Rounded MT Bold" panose="020F0704030504030204" pitchFamily="34" charset="0"/>
                  </a:rPr>
                  <a:t>Do I have fur?</a:t>
                </a:r>
                <a:br>
                  <a:rPr lang="en-US" sz="17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 Rounded MT Bold" panose="020F0704030504030204" pitchFamily="34" charset="0"/>
                  </a:rPr>
                </a:br>
                <a:r>
                  <a:rPr lang="en-US" sz="17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 Rounded MT Bold" panose="020F0704030504030204" pitchFamily="34" charset="0"/>
                  </a:rPr>
                  <a:t>Am I a person?</a:t>
                </a:r>
                <a:br>
                  <a:rPr lang="en-US" sz="17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 Rounded MT Bold" panose="020F0704030504030204" pitchFamily="34" charset="0"/>
                  </a:rPr>
                </a:br>
                <a:r>
                  <a:rPr lang="en-US" sz="17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 Rounded MT Bold" panose="020F0704030504030204" pitchFamily="34" charset="0"/>
                  </a:rPr>
                  <a:t>Can I fly?</a:t>
                </a:r>
                <a:br>
                  <a:rPr lang="en-US" sz="17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 Rounded MT Bold" panose="020F0704030504030204" pitchFamily="34" charset="0"/>
                  </a:rPr>
                </a:br>
                <a:r>
                  <a:rPr lang="en-US" sz="17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 Rounded MT Bold" panose="020F0704030504030204" pitchFamily="34" charset="0"/>
                  </a:rPr>
                  <a:t>Am I a vegetable?</a:t>
                </a:r>
                <a:br>
                  <a:rPr lang="en-US" sz="17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 Rounded MT Bold" panose="020F0704030504030204" pitchFamily="34" charset="0"/>
                  </a:rPr>
                </a:br>
                <a:r>
                  <a:rPr lang="en-US" sz="17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 Rounded MT Bold" panose="020F0704030504030204" pitchFamily="34" charset="0"/>
                  </a:rPr>
                  <a:t>Am I heavy?</a:t>
                </a:r>
                <a:br>
                  <a:rPr lang="en-US" sz="17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 Rounded MT Bold" panose="020F0704030504030204" pitchFamily="34" charset="0"/>
                  </a:rPr>
                </a:br>
                <a:r>
                  <a:rPr lang="en-US" sz="17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 Rounded MT Bold" panose="020F0704030504030204" pitchFamily="34" charset="0"/>
                  </a:rPr>
                  <a:t>Am I alive?</a:t>
                </a:r>
              </a:p>
            </p:txBody>
          </p:sp>
        </p:grpSp>
        <p:sp>
          <p:nvSpPr>
            <p:cNvPr id="50" name="Прямоугольник 49"/>
            <p:cNvSpPr/>
            <p:nvPr/>
          </p:nvSpPr>
          <p:spPr>
            <a:xfrm>
              <a:off x="126544" y="612072"/>
              <a:ext cx="3113042" cy="4305797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bg1">
                    <a:lumMod val="75000"/>
                  </a:schemeClr>
                </a:solidFill>
              </a:endParaRPr>
            </a:p>
          </p:txBody>
        </p:sp>
      </p:grpSp>
      <p:grpSp>
        <p:nvGrpSpPr>
          <p:cNvPr id="53" name="Группа 52"/>
          <p:cNvGrpSpPr/>
          <p:nvPr/>
        </p:nvGrpSpPr>
        <p:grpSpPr>
          <a:xfrm rot="16200000">
            <a:off x="919697" y="-281717"/>
            <a:ext cx="3045685" cy="4305797"/>
            <a:chOff x="126544" y="612072"/>
            <a:chExt cx="3113042" cy="4305797"/>
          </a:xfrm>
        </p:grpSpPr>
        <p:grpSp>
          <p:nvGrpSpPr>
            <p:cNvPr id="54" name="Группа 53"/>
            <p:cNvGrpSpPr/>
            <p:nvPr/>
          </p:nvGrpSpPr>
          <p:grpSpPr>
            <a:xfrm>
              <a:off x="282193" y="679268"/>
              <a:ext cx="2801746" cy="4171407"/>
              <a:chOff x="4686670" y="78377"/>
              <a:chExt cx="3029123" cy="4873467"/>
            </a:xfrm>
          </p:grpSpPr>
          <p:pic>
            <p:nvPicPr>
              <p:cNvPr id="56" name="Picture 2" descr="http://www.kidsatfhc.org/assets/img/grey-frame.png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3764498" y="1000549"/>
                <a:ext cx="4873467" cy="302912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57" name="TextBox 56"/>
              <p:cNvSpPr txBox="1"/>
              <p:nvPr/>
            </p:nvSpPr>
            <p:spPr>
              <a:xfrm>
                <a:off x="5077788" y="247983"/>
                <a:ext cx="2324461" cy="43868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700" dirty="0">
                    <a:solidFill>
                      <a:srgbClr val="FF0000"/>
                    </a:solidFill>
                    <a:latin typeface="Arial Rounded MT Bold" panose="020F0704030504030204" pitchFamily="34" charset="0"/>
                  </a:rPr>
                  <a:t>Sample Questions</a:t>
                </a:r>
              </a:p>
              <a:p>
                <a:pPr algn="ctr"/>
                <a:br>
                  <a:rPr lang="en-US" sz="17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 Rounded MT Bold" panose="020F0704030504030204" pitchFamily="34" charset="0"/>
                  </a:rPr>
                </a:br>
                <a:r>
                  <a:rPr lang="en-US" sz="17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 Rounded MT Bold" panose="020F0704030504030204" pitchFamily="34" charset="0"/>
                  </a:rPr>
                  <a:t>Do I have legs?</a:t>
                </a:r>
                <a:br>
                  <a:rPr lang="en-US" sz="17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 Rounded MT Bold" panose="020F0704030504030204" pitchFamily="34" charset="0"/>
                  </a:rPr>
                </a:br>
                <a:r>
                  <a:rPr lang="en-US" sz="17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 Rounded MT Bold" panose="020F0704030504030204" pitchFamily="34" charset="0"/>
                  </a:rPr>
                  <a:t>Could I be a pet?</a:t>
                </a:r>
                <a:br>
                  <a:rPr lang="en-US" sz="17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 Rounded MT Bold" panose="020F0704030504030204" pitchFamily="34" charset="0"/>
                  </a:rPr>
                </a:br>
                <a:r>
                  <a:rPr lang="en-US" sz="17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 Rounded MT Bold" panose="020F0704030504030204" pitchFamily="34" charset="0"/>
                  </a:rPr>
                  <a:t>Am I an animal?</a:t>
                </a:r>
              </a:p>
              <a:p>
                <a:pPr algn="ctr"/>
                <a:r>
                  <a:rPr lang="en-US" sz="17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 Rounded MT Bold" panose="020F0704030504030204" pitchFamily="34" charset="0"/>
                  </a:rPr>
                  <a:t>Can I swim?</a:t>
                </a:r>
                <a:br>
                  <a:rPr lang="en-US" sz="17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 Rounded MT Bold" panose="020F0704030504030204" pitchFamily="34" charset="0"/>
                  </a:rPr>
                </a:br>
                <a:r>
                  <a:rPr lang="en-US" sz="17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 Rounded MT Bold" panose="020F0704030504030204" pitchFamily="34" charset="0"/>
                  </a:rPr>
                  <a:t>Do I make noise?</a:t>
                </a:r>
                <a:br>
                  <a:rPr lang="en-US" sz="17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 Rounded MT Bold" panose="020F0704030504030204" pitchFamily="34" charset="0"/>
                  </a:rPr>
                </a:br>
                <a:r>
                  <a:rPr lang="en-US" sz="17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 Rounded MT Bold" panose="020F0704030504030204" pitchFamily="34" charset="0"/>
                  </a:rPr>
                  <a:t>Can I be eaten?</a:t>
                </a:r>
                <a:br>
                  <a:rPr lang="en-US" sz="17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 Rounded MT Bold" panose="020F0704030504030204" pitchFamily="34" charset="0"/>
                  </a:rPr>
                </a:br>
                <a:r>
                  <a:rPr lang="en-US" sz="17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 Rounded MT Bold" panose="020F0704030504030204" pitchFamily="34" charset="0"/>
                  </a:rPr>
                  <a:t>Do I have fur?</a:t>
                </a:r>
                <a:br>
                  <a:rPr lang="en-US" sz="17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 Rounded MT Bold" panose="020F0704030504030204" pitchFamily="34" charset="0"/>
                  </a:rPr>
                </a:br>
                <a:r>
                  <a:rPr lang="en-US" sz="17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 Rounded MT Bold" panose="020F0704030504030204" pitchFamily="34" charset="0"/>
                  </a:rPr>
                  <a:t>Am I a person?</a:t>
                </a:r>
                <a:br>
                  <a:rPr lang="en-US" sz="17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 Rounded MT Bold" panose="020F0704030504030204" pitchFamily="34" charset="0"/>
                  </a:rPr>
                </a:br>
                <a:r>
                  <a:rPr lang="en-US" sz="17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 Rounded MT Bold" panose="020F0704030504030204" pitchFamily="34" charset="0"/>
                  </a:rPr>
                  <a:t>Can I fly?</a:t>
                </a:r>
                <a:br>
                  <a:rPr lang="en-US" sz="17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 Rounded MT Bold" panose="020F0704030504030204" pitchFamily="34" charset="0"/>
                  </a:rPr>
                </a:br>
                <a:r>
                  <a:rPr lang="en-US" sz="17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 Rounded MT Bold" panose="020F0704030504030204" pitchFamily="34" charset="0"/>
                  </a:rPr>
                  <a:t>Am I a vegetable?</a:t>
                </a:r>
                <a:br>
                  <a:rPr lang="en-US" sz="17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 Rounded MT Bold" panose="020F0704030504030204" pitchFamily="34" charset="0"/>
                  </a:rPr>
                </a:br>
                <a:r>
                  <a:rPr lang="en-US" sz="17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 Rounded MT Bold" panose="020F0704030504030204" pitchFamily="34" charset="0"/>
                  </a:rPr>
                  <a:t>Am I heavy?</a:t>
                </a:r>
                <a:br>
                  <a:rPr lang="en-US" sz="17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 Rounded MT Bold" panose="020F0704030504030204" pitchFamily="34" charset="0"/>
                  </a:rPr>
                </a:br>
                <a:r>
                  <a:rPr lang="en-US" sz="17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 Rounded MT Bold" panose="020F0704030504030204" pitchFamily="34" charset="0"/>
                  </a:rPr>
                  <a:t>Am I alive?</a:t>
                </a:r>
              </a:p>
            </p:txBody>
          </p:sp>
        </p:grpSp>
        <p:sp>
          <p:nvSpPr>
            <p:cNvPr id="55" name="Прямоугольник 54"/>
            <p:cNvSpPr/>
            <p:nvPr/>
          </p:nvSpPr>
          <p:spPr>
            <a:xfrm>
              <a:off x="126544" y="612072"/>
              <a:ext cx="3113042" cy="4305797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bg1">
                    <a:lumMod val="75000"/>
                  </a:schemeClr>
                </a:solidFill>
              </a:endParaRPr>
            </a:p>
          </p:txBody>
        </p:sp>
      </p:grpSp>
      <p:grpSp>
        <p:nvGrpSpPr>
          <p:cNvPr id="58" name="Группа 57"/>
          <p:cNvGrpSpPr/>
          <p:nvPr/>
        </p:nvGrpSpPr>
        <p:grpSpPr>
          <a:xfrm rot="16200000">
            <a:off x="919696" y="2755550"/>
            <a:ext cx="3045685" cy="4305797"/>
            <a:chOff x="126544" y="612072"/>
            <a:chExt cx="3113042" cy="4305797"/>
          </a:xfrm>
        </p:grpSpPr>
        <p:grpSp>
          <p:nvGrpSpPr>
            <p:cNvPr id="59" name="Группа 58"/>
            <p:cNvGrpSpPr/>
            <p:nvPr/>
          </p:nvGrpSpPr>
          <p:grpSpPr>
            <a:xfrm>
              <a:off x="282193" y="679268"/>
              <a:ext cx="2801746" cy="4171407"/>
              <a:chOff x="4686670" y="78377"/>
              <a:chExt cx="3029123" cy="4873467"/>
            </a:xfrm>
          </p:grpSpPr>
          <p:pic>
            <p:nvPicPr>
              <p:cNvPr id="61" name="Picture 2" descr="http://www.kidsatfhc.org/assets/img/grey-frame.png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3764498" y="1000549"/>
                <a:ext cx="4873467" cy="302912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62" name="TextBox 61"/>
              <p:cNvSpPr txBox="1"/>
              <p:nvPr/>
            </p:nvSpPr>
            <p:spPr>
              <a:xfrm>
                <a:off x="5077788" y="247983"/>
                <a:ext cx="2324461" cy="43868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700" dirty="0">
                    <a:solidFill>
                      <a:srgbClr val="FF0000"/>
                    </a:solidFill>
                    <a:latin typeface="Arial Rounded MT Bold" panose="020F0704030504030204" pitchFamily="34" charset="0"/>
                  </a:rPr>
                  <a:t>Sample Questions</a:t>
                </a:r>
              </a:p>
              <a:p>
                <a:pPr algn="ctr"/>
                <a:br>
                  <a:rPr lang="en-US" sz="17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 Rounded MT Bold" panose="020F0704030504030204" pitchFamily="34" charset="0"/>
                  </a:rPr>
                </a:br>
                <a:r>
                  <a:rPr lang="en-US" sz="17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 Rounded MT Bold" panose="020F0704030504030204" pitchFamily="34" charset="0"/>
                  </a:rPr>
                  <a:t>Do I have legs?</a:t>
                </a:r>
                <a:br>
                  <a:rPr lang="en-US" sz="17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 Rounded MT Bold" panose="020F0704030504030204" pitchFamily="34" charset="0"/>
                  </a:rPr>
                </a:br>
                <a:r>
                  <a:rPr lang="en-US" sz="17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 Rounded MT Bold" panose="020F0704030504030204" pitchFamily="34" charset="0"/>
                  </a:rPr>
                  <a:t>Could I be a pet?</a:t>
                </a:r>
                <a:br>
                  <a:rPr lang="en-US" sz="17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 Rounded MT Bold" panose="020F0704030504030204" pitchFamily="34" charset="0"/>
                  </a:rPr>
                </a:br>
                <a:r>
                  <a:rPr lang="en-US" sz="17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 Rounded MT Bold" panose="020F0704030504030204" pitchFamily="34" charset="0"/>
                  </a:rPr>
                  <a:t>Am I an animal?</a:t>
                </a:r>
              </a:p>
              <a:p>
                <a:pPr algn="ctr"/>
                <a:r>
                  <a:rPr lang="en-US" sz="17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 Rounded MT Bold" panose="020F0704030504030204" pitchFamily="34" charset="0"/>
                  </a:rPr>
                  <a:t>Can I swim?</a:t>
                </a:r>
                <a:br>
                  <a:rPr lang="en-US" sz="17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 Rounded MT Bold" panose="020F0704030504030204" pitchFamily="34" charset="0"/>
                  </a:rPr>
                </a:br>
                <a:r>
                  <a:rPr lang="en-US" sz="17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 Rounded MT Bold" panose="020F0704030504030204" pitchFamily="34" charset="0"/>
                  </a:rPr>
                  <a:t>Do I make noise?</a:t>
                </a:r>
                <a:br>
                  <a:rPr lang="en-US" sz="17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 Rounded MT Bold" panose="020F0704030504030204" pitchFamily="34" charset="0"/>
                  </a:rPr>
                </a:br>
                <a:r>
                  <a:rPr lang="en-US" sz="17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 Rounded MT Bold" panose="020F0704030504030204" pitchFamily="34" charset="0"/>
                  </a:rPr>
                  <a:t>Can I be eaten?</a:t>
                </a:r>
                <a:br>
                  <a:rPr lang="en-US" sz="17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 Rounded MT Bold" panose="020F0704030504030204" pitchFamily="34" charset="0"/>
                  </a:rPr>
                </a:br>
                <a:r>
                  <a:rPr lang="en-US" sz="17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 Rounded MT Bold" panose="020F0704030504030204" pitchFamily="34" charset="0"/>
                  </a:rPr>
                  <a:t>Do I have fur?</a:t>
                </a:r>
                <a:br>
                  <a:rPr lang="en-US" sz="17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 Rounded MT Bold" panose="020F0704030504030204" pitchFamily="34" charset="0"/>
                  </a:rPr>
                </a:br>
                <a:r>
                  <a:rPr lang="en-US" sz="17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 Rounded MT Bold" panose="020F0704030504030204" pitchFamily="34" charset="0"/>
                  </a:rPr>
                  <a:t>Am I a person?</a:t>
                </a:r>
                <a:br>
                  <a:rPr lang="en-US" sz="17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 Rounded MT Bold" panose="020F0704030504030204" pitchFamily="34" charset="0"/>
                  </a:rPr>
                </a:br>
                <a:r>
                  <a:rPr lang="en-US" sz="17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 Rounded MT Bold" panose="020F0704030504030204" pitchFamily="34" charset="0"/>
                  </a:rPr>
                  <a:t>Can I fly?</a:t>
                </a:r>
                <a:br>
                  <a:rPr lang="en-US" sz="17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 Rounded MT Bold" panose="020F0704030504030204" pitchFamily="34" charset="0"/>
                  </a:rPr>
                </a:br>
                <a:r>
                  <a:rPr lang="en-US" sz="17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 Rounded MT Bold" panose="020F0704030504030204" pitchFamily="34" charset="0"/>
                  </a:rPr>
                  <a:t>Am I a vegetable?</a:t>
                </a:r>
                <a:br>
                  <a:rPr lang="en-US" sz="17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 Rounded MT Bold" panose="020F0704030504030204" pitchFamily="34" charset="0"/>
                  </a:rPr>
                </a:br>
                <a:r>
                  <a:rPr lang="en-US" sz="17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 Rounded MT Bold" panose="020F0704030504030204" pitchFamily="34" charset="0"/>
                  </a:rPr>
                  <a:t>Am I heavy?</a:t>
                </a:r>
                <a:br>
                  <a:rPr lang="en-US" sz="17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 Rounded MT Bold" panose="020F0704030504030204" pitchFamily="34" charset="0"/>
                  </a:rPr>
                </a:br>
                <a:r>
                  <a:rPr lang="en-US" sz="17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 Rounded MT Bold" panose="020F0704030504030204" pitchFamily="34" charset="0"/>
                  </a:rPr>
                  <a:t>Am I alive?</a:t>
                </a:r>
              </a:p>
            </p:txBody>
          </p:sp>
        </p:grpSp>
        <p:sp>
          <p:nvSpPr>
            <p:cNvPr id="60" name="Прямоугольник 59"/>
            <p:cNvSpPr/>
            <p:nvPr/>
          </p:nvSpPr>
          <p:spPr>
            <a:xfrm>
              <a:off x="126544" y="612072"/>
              <a:ext cx="3113042" cy="4305797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bg1">
                    <a:lumMod val="7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906646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Группа 17"/>
          <p:cNvGrpSpPr/>
          <p:nvPr/>
        </p:nvGrpSpPr>
        <p:grpSpPr>
          <a:xfrm>
            <a:off x="299731" y="348342"/>
            <a:ext cx="11657279" cy="6091365"/>
            <a:chOff x="299731" y="348342"/>
            <a:chExt cx="11657279" cy="6091365"/>
          </a:xfrm>
        </p:grpSpPr>
        <p:grpSp>
          <p:nvGrpSpPr>
            <p:cNvPr id="17" name="Группа 16"/>
            <p:cNvGrpSpPr/>
            <p:nvPr/>
          </p:nvGrpSpPr>
          <p:grpSpPr>
            <a:xfrm rot="16200000">
              <a:off x="929787" y="2763966"/>
              <a:ext cx="3045685" cy="4305797"/>
              <a:chOff x="126544" y="612072"/>
              <a:chExt cx="3113042" cy="4305797"/>
            </a:xfrm>
          </p:grpSpPr>
          <p:grpSp>
            <p:nvGrpSpPr>
              <p:cNvPr id="12" name="Группа 11"/>
              <p:cNvGrpSpPr/>
              <p:nvPr/>
            </p:nvGrpSpPr>
            <p:grpSpPr>
              <a:xfrm>
                <a:off x="231053" y="679268"/>
                <a:ext cx="2904031" cy="4171407"/>
                <a:chOff x="68086" y="0"/>
                <a:chExt cx="3139708" cy="4873467"/>
              </a:xfrm>
            </p:grpSpPr>
            <p:pic>
              <p:nvPicPr>
                <p:cNvPr id="1026" name="Picture 2" descr="http://www.kidsatfhc.org/assets/img/grey-frame.png"/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5400000">
                  <a:off x="-798793" y="922172"/>
                  <a:ext cx="4873467" cy="302912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034" name="Picture 10" descr="http://dc617.4shared.com/img/5PQEOOxw/s7/13d9d764e28/ezane-newbegin-banner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8086" y="577083"/>
                  <a:ext cx="3139708" cy="740775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4" name="TextBox 3"/>
                <p:cNvSpPr txBox="1"/>
                <p:nvPr/>
              </p:nvSpPr>
              <p:spPr>
                <a:xfrm>
                  <a:off x="542654" y="212652"/>
                  <a:ext cx="2195148" cy="82702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000" dirty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Arial Rounded MT Bold" panose="020F0704030504030204" pitchFamily="34" charset="0"/>
                    </a:rPr>
                    <a:t>I am a</a:t>
                  </a:r>
                  <a:r>
                    <a:rPr lang="ru-RU" sz="2000" dirty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Arial Rounded MT Bold" panose="020F0704030504030204" pitchFamily="34" charset="0"/>
                    </a:rPr>
                    <a:t> </a:t>
                  </a:r>
                  <a:r>
                    <a:rPr lang="en-US" sz="2000" dirty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Arial Rounded MT Bold" panose="020F0704030504030204" pitchFamily="34" charset="0"/>
                    </a:rPr>
                    <a:t>jumping</a:t>
                  </a:r>
                </a:p>
                <a:p>
                  <a:pPr algn="ctr"/>
                  <a:r>
                    <a:rPr lang="en-US" sz="2000" dirty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Arial Rounded MT Bold" panose="020F0704030504030204" pitchFamily="34" charset="0"/>
                    </a:rPr>
                    <a:t>rope</a:t>
                  </a:r>
                  <a:endParaRPr lang="ru-RU" sz="20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endParaRPr>
                </a:p>
              </p:txBody>
            </p:sp>
          </p:grpSp>
          <p:sp>
            <p:nvSpPr>
              <p:cNvPr id="14" name="Прямоугольник 13"/>
              <p:cNvSpPr/>
              <p:nvPr/>
            </p:nvSpPr>
            <p:spPr>
              <a:xfrm>
                <a:off x="126544" y="612072"/>
                <a:ext cx="3113042" cy="4305797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bg1">
                      <a:lumMod val="75000"/>
                    </a:schemeClr>
                  </a:solidFill>
                </a:endParaRPr>
              </a:p>
            </p:txBody>
          </p:sp>
        </p:grpSp>
        <p:grpSp>
          <p:nvGrpSpPr>
            <p:cNvPr id="109" name="Группа 108"/>
            <p:cNvGrpSpPr/>
            <p:nvPr/>
          </p:nvGrpSpPr>
          <p:grpSpPr>
            <a:xfrm rot="16200000">
              <a:off x="930931" y="-281714"/>
              <a:ext cx="3045685" cy="4305797"/>
              <a:chOff x="126544" y="612072"/>
              <a:chExt cx="3113042" cy="4305797"/>
            </a:xfrm>
          </p:grpSpPr>
          <p:grpSp>
            <p:nvGrpSpPr>
              <p:cNvPr id="112" name="Группа 111"/>
              <p:cNvGrpSpPr/>
              <p:nvPr/>
            </p:nvGrpSpPr>
            <p:grpSpPr>
              <a:xfrm>
                <a:off x="231053" y="679267"/>
                <a:ext cx="2904031" cy="4171407"/>
                <a:chOff x="68086" y="0"/>
                <a:chExt cx="3139708" cy="4873467"/>
              </a:xfrm>
            </p:grpSpPr>
            <p:pic>
              <p:nvPicPr>
                <p:cNvPr id="115" name="Picture 2" descr="http://www.kidsatfhc.org/assets/img/grey-frame.png"/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5400000">
                  <a:off x="-798793" y="922172"/>
                  <a:ext cx="4873467" cy="302912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16" name="Picture 10" descr="http://dc617.4shared.com/img/5PQEOOxw/s7/13d9d764e28/ezane-newbegin-banner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8086" y="577083"/>
                  <a:ext cx="3139708" cy="740775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117" name="TextBox 116"/>
                <p:cNvSpPr txBox="1"/>
                <p:nvPr/>
              </p:nvSpPr>
              <p:spPr>
                <a:xfrm>
                  <a:off x="829995" y="343359"/>
                  <a:ext cx="1615893" cy="46745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000" dirty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Arial Rounded MT Bold" panose="020F0704030504030204" pitchFamily="34" charset="0"/>
                    </a:rPr>
                    <a:t>I am a</a:t>
                  </a:r>
                  <a:r>
                    <a:rPr lang="ru-RU" sz="2000" dirty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Arial Rounded MT Bold" panose="020F0704030504030204" pitchFamily="34" charset="0"/>
                    </a:rPr>
                    <a:t> </a:t>
                  </a:r>
                  <a:r>
                    <a:rPr lang="en-US" sz="2000" dirty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Arial Rounded MT Bold" panose="020F0704030504030204" pitchFamily="34" charset="0"/>
                    </a:rPr>
                    <a:t>bed</a:t>
                  </a:r>
                  <a:endParaRPr lang="ru-RU" sz="20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endParaRPr>
                </a:p>
              </p:txBody>
            </p:sp>
          </p:grpSp>
          <p:sp>
            <p:nvSpPr>
              <p:cNvPr id="111" name="Прямоугольник 110"/>
              <p:cNvSpPr/>
              <p:nvPr/>
            </p:nvSpPr>
            <p:spPr>
              <a:xfrm>
                <a:off x="126544" y="612072"/>
                <a:ext cx="3113042" cy="4305797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bg1">
                      <a:lumMod val="75000"/>
                    </a:schemeClr>
                  </a:solidFill>
                </a:endParaRPr>
              </a:p>
            </p:txBody>
          </p:sp>
        </p:grpSp>
        <p:grpSp>
          <p:nvGrpSpPr>
            <p:cNvPr id="118" name="Группа 117"/>
            <p:cNvGrpSpPr/>
            <p:nvPr/>
          </p:nvGrpSpPr>
          <p:grpSpPr>
            <a:xfrm rot="16200000">
              <a:off x="5235584" y="2763966"/>
              <a:ext cx="3045685" cy="4305797"/>
              <a:chOff x="126544" y="612072"/>
              <a:chExt cx="3113042" cy="4305797"/>
            </a:xfrm>
          </p:grpSpPr>
          <p:grpSp>
            <p:nvGrpSpPr>
              <p:cNvPr id="121" name="Группа 120"/>
              <p:cNvGrpSpPr/>
              <p:nvPr/>
            </p:nvGrpSpPr>
            <p:grpSpPr>
              <a:xfrm>
                <a:off x="231053" y="679268"/>
                <a:ext cx="2904031" cy="4171407"/>
                <a:chOff x="68086" y="0"/>
                <a:chExt cx="3139708" cy="4873467"/>
              </a:xfrm>
            </p:grpSpPr>
            <p:pic>
              <p:nvPicPr>
                <p:cNvPr id="124" name="Picture 2" descr="http://www.kidsatfhc.org/assets/img/grey-frame.png"/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5400000">
                  <a:off x="-798793" y="922172"/>
                  <a:ext cx="4873467" cy="302912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25" name="Picture 10" descr="http://dc617.4shared.com/img/5PQEOOxw/s7/13d9d764e28/ezane-newbegin-banner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8086" y="577083"/>
                  <a:ext cx="3139708" cy="740775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126" name="TextBox 125"/>
                <p:cNvSpPr txBox="1"/>
                <p:nvPr/>
              </p:nvSpPr>
              <p:spPr>
                <a:xfrm>
                  <a:off x="645764" y="343358"/>
                  <a:ext cx="1984349" cy="46745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000" dirty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Arial Rounded MT Bold" panose="020F0704030504030204" pitchFamily="34" charset="0"/>
                    </a:rPr>
                    <a:t>I am a</a:t>
                  </a:r>
                  <a:r>
                    <a:rPr lang="ru-RU" sz="2000" dirty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Arial Rounded MT Bold" panose="020F0704030504030204" pitchFamily="34" charset="0"/>
                    </a:rPr>
                    <a:t> </a:t>
                  </a:r>
                  <a:r>
                    <a:rPr lang="en-US" sz="2000" dirty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Arial Rounded MT Bold" panose="020F0704030504030204" pitchFamily="34" charset="0"/>
                    </a:rPr>
                    <a:t>ladder</a:t>
                  </a:r>
                  <a:endParaRPr lang="ru-RU" sz="20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endParaRPr>
                </a:p>
              </p:txBody>
            </p:sp>
          </p:grpSp>
          <p:sp>
            <p:nvSpPr>
              <p:cNvPr id="120" name="Прямоугольник 119"/>
              <p:cNvSpPr/>
              <p:nvPr/>
            </p:nvSpPr>
            <p:spPr>
              <a:xfrm>
                <a:off x="126544" y="612072"/>
                <a:ext cx="3113042" cy="4305797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bg1">
                      <a:lumMod val="75000"/>
                    </a:schemeClr>
                  </a:solidFill>
                </a:endParaRPr>
              </a:p>
            </p:txBody>
          </p:sp>
        </p:grpSp>
        <p:grpSp>
          <p:nvGrpSpPr>
            <p:cNvPr id="127" name="Группа 126"/>
            <p:cNvGrpSpPr/>
            <p:nvPr/>
          </p:nvGrpSpPr>
          <p:grpSpPr>
            <a:xfrm rot="16200000">
              <a:off x="5236728" y="-281714"/>
              <a:ext cx="3045685" cy="4305797"/>
              <a:chOff x="126544" y="612072"/>
              <a:chExt cx="3113042" cy="4305797"/>
            </a:xfrm>
          </p:grpSpPr>
          <p:grpSp>
            <p:nvGrpSpPr>
              <p:cNvPr id="130" name="Группа 129"/>
              <p:cNvGrpSpPr/>
              <p:nvPr/>
            </p:nvGrpSpPr>
            <p:grpSpPr>
              <a:xfrm>
                <a:off x="231053" y="679268"/>
                <a:ext cx="2904031" cy="4171407"/>
                <a:chOff x="68086" y="0"/>
                <a:chExt cx="3139708" cy="4873467"/>
              </a:xfrm>
            </p:grpSpPr>
            <p:pic>
              <p:nvPicPr>
                <p:cNvPr id="133" name="Picture 2" descr="http://www.kidsatfhc.org/assets/img/grey-frame.png"/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5400000">
                  <a:off x="-798793" y="922172"/>
                  <a:ext cx="4873467" cy="302912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34" name="Picture 10" descr="http://dc617.4shared.com/img/5PQEOOxw/s7/13d9d764e28/ezane-newbegin-banner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8086" y="577083"/>
                  <a:ext cx="3139708" cy="740775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135" name="TextBox 134"/>
                <p:cNvSpPr txBox="1"/>
                <p:nvPr/>
              </p:nvSpPr>
              <p:spPr>
                <a:xfrm>
                  <a:off x="790139" y="220311"/>
                  <a:ext cx="1695606" cy="82702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000" dirty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Arial Rounded MT Bold" panose="020F0704030504030204" pitchFamily="34" charset="0"/>
                    </a:rPr>
                    <a:t>I am a</a:t>
                  </a:r>
                  <a:r>
                    <a:rPr lang="ru-RU" sz="2000" dirty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Arial Rounded MT Bold" panose="020F0704030504030204" pitchFamily="34" charset="0"/>
                    </a:rPr>
                    <a:t> </a:t>
                  </a:r>
                  <a:r>
                    <a:rPr lang="en-US" sz="2000" dirty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Arial Rounded MT Bold" panose="020F0704030504030204" pitchFamily="34" charset="0"/>
                    </a:rPr>
                    <a:t>light</a:t>
                  </a:r>
                </a:p>
                <a:p>
                  <a:pPr algn="ctr"/>
                  <a:r>
                    <a:rPr lang="en-US" sz="2000" dirty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Arial Rounded MT Bold" panose="020F0704030504030204" pitchFamily="34" charset="0"/>
                    </a:rPr>
                    <a:t>bulb</a:t>
                  </a:r>
                  <a:endParaRPr lang="ru-RU" sz="20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endParaRPr>
                </a:p>
              </p:txBody>
            </p:sp>
          </p:grpSp>
          <p:sp>
            <p:nvSpPr>
              <p:cNvPr id="129" name="Прямоугольник 128"/>
              <p:cNvSpPr/>
              <p:nvPr/>
            </p:nvSpPr>
            <p:spPr>
              <a:xfrm>
                <a:off x="126544" y="612072"/>
                <a:ext cx="3113042" cy="4305797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bg1">
                      <a:lumMod val="75000"/>
                    </a:schemeClr>
                  </a:solidFill>
                </a:endParaRPr>
              </a:p>
            </p:txBody>
          </p:sp>
        </p:grpSp>
        <p:grpSp>
          <p:nvGrpSpPr>
            <p:cNvPr id="136" name="Группа 135"/>
            <p:cNvGrpSpPr/>
            <p:nvPr/>
          </p:nvGrpSpPr>
          <p:grpSpPr>
            <a:xfrm>
              <a:off x="8911325" y="1319778"/>
              <a:ext cx="3045685" cy="4305797"/>
              <a:chOff x="126544" y="612072"/>
              <a:chExt cx="3113042" cy="4305797"/>
            </a:xfrm>
          </p:grpSpPr>
          <p:grpSp>
            <p:nvGrpSpPr>
              <p:cNvPr id="137" name="Группа 136"/>
              <p:cNvGrpSpPr/>
              <p:nvPr/>
            </p:nvGrpSpPr>
            <p:grpSpPr>
              <a:xfrm>
                <a:off x="231053" y="679268"/>
                <a:ext cx="2904031" cy="4171407"/>
                <a:chOff x="4631377" y="78377"/>
                <a:chExt cx="3139708" cy="4873467"/>
              </a:xfrm>
            </p:grpSpPr>
            <p:grpSp>
              <p:nvGrpSpPr>
                <p:cNvPr id="139" name="Группа 138"/>
                <p:cNvGrpSpPr/>
                <p:nvPr/>
              </p:nvGrpSpPr>
              <p:grpSpPr>
                <a:xfrm>
                  <a:off x="4631377" y="78377"/>
                  <a:ext cx="3139708" cy="4873467"/>
                  <a:chOff x="68086" y="0"/>
                  <a:chExt cx="3139708" cy="4873467"/>
                </a:xfrm>
              </p:grpSpPr>
              <p:pic>
                <p:nvPicPr>
                  <p:cNvPr id="142" name="Picture 2" descr="http://www.kidsatfhc.org/assets/img/grey-frame.png"/>
                  <p:cNvPicPr>
                    <a:picLocks noChangeAspect="1" noChangeArrowheads="1"/>
                  </p:cNvPicPr>
                  <p:nvPr/>
                </p:nvPicPr>
                <p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 rot="5400000">
                    <a:off x="-798793" y="922172"/>
                    <a:ext cx="4873467" cy="3029123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43" name="Picture 10" descr="http://dc617.4shared.com/img/5PQEOOxw/s7/13d9d764e28/ezane-newbegin-banner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68086" y="577083"/>
                    <a:ext cx="3139708" cy="740775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sp>
                <p:nvSpPr>
                  <p:cNvPr id="144" name="TextBox 143"/>
                  <p:cNvSpPr txBox="1"/>
                  <p:nvPr/>
                </p:nvSpPr>
                <p:spPr>
                  <a:xfrm>
                    <a:off x="594721" y="334232"/>
                    <a:ext cx="2086433" cy="48570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20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 Rounded MT Bold" panose="020F0704030504030204" pitchFamily="34" charset="0"/>
                      </a:rPr>
                      <a:t>I am an apple</a:t>
                    </a:r>
                    <a:endParaRPr lang="ru-RU" sz="2000" dirty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</a:endParaRPr>
                  </a:p>
                </p:txBody>
              </p:sp>
            </p:grpSp>
            <p:pic>
              <p:nvPicPr>
                <p:cNvPr id="141" name="Picture 14" descr="http://a824.phobos.apple.com/us/r30/Purple4/v4/9c/e2/64/9ce264e5-36eb-fcd2-653c-3254c90188de/mzl.hvafjziv.png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00173" y="1973319"/>
                  <a:ext cx="2202105" cy="2202105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138" name="Прямоугольник 137"/>
              <p:cNvSpPr/>
              <p:nvPr/>
            </p:nvSpPr>
            <p:spPr>
              <a:xfrm>
                <a:off x="126544" y="612072"/>
                <a:ext cx="3113042" cy="4305797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bg1">
                      <a:lumMod val="75000"/>
                    </a:schemeClr>
                  </a:solidFill>
                </a:endParaRPr>
              </a:p>
            </p:txBody>
          </p:sp>
        </p:grpSp>
        <p:pic>
          <p:nvPicPr>
            <p:cNvPr id="1040" name="Picture 16" descr="http://pngimg.com/upload/bulb_PNG1251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6244814" y="920377"/>
              <a:ext cx="1921090" cy="19210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42" name="Picture 18" descr="http://g-cdn.apartmenttherapy.com/3503378/stanleyYA062112_rect540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1669520" y="1020708"/>
              <a:ext cx="2165575" cy="17204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44" name="Picture 20" descr="http://www.fitnasty.com/wp-content/uploads/2011/03/Screen-shot-2011-03-09-at-7.42.27-PM.pn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1378590" y="4341163"/>
              <a:ext cx="2177474" cy="11589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46" name="Picture 22" descr="http://www.theonemanhandyman.com/images/ladder.pn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6773631" y="3723762"/>
              <a:ext cx="1269181" cy="23820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477078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299731" y="348342"/>
            <a:ext cx="11657279" cy="6091365"/>
            <a:chOff x="299731" y="348342"/>
            <a:chExt cx="11657279" cy="6091365"/>
          </a:xfrm>
        </p:grpSpPr>
        <p:grpSp>
          <p:nvGrpSpPr>
            <p:cNvPr id="17" name="Группа 16"/>
            <p:cNvGrpSpPr/>
            <p:nvPr/>
          </p:nvGrpSpPr>
          <p:grpSpPr>
            <a:xfrm rot="16200000">
              <a:off x="929787" y="2763966"/>
              <a:ext cx="3045685" cy="4305797"/>
              <a:chOff x="126544" y="612072"/>
              <a:chExt cx="3113042" cy="4305797"/>
            </a:xfrm>
          </p:grpSpPr>
          <p:grpSp>
            <p:nvGrpSpPr>
              <p:cNvPr id="12" name="Группа 11"/>
              <p:cNvGrpSpPr/>
              <p:nvPr/>
            </p:nvGrpSpPr>
            <p:grpSpPr>
              <a:xfrm>
                <a:off x="231053" y="679268"/>
                <a:ext cx="2904031" cy="4171407"/>
                <a:chOff x="68086" y="0"/>
                <a:chExt cx="3139708" cy="4873467"/>
              </a:xfrm>
            </p:grpSpPr>
            <p:pic>
              <p:nvPicPr>
                <p:cNvPr id="1026" name="Picture 2" descr="http://www.kidsatfhc.org/assets/img/grey-frame.png"/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5400000">
                  <a:off x="-798793" y="922172"/>
                  <a:ext cx="4873467" cy="302912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034" name="Picture 10" descr="http://dc617.4shared.com/img/5PQEOOxw/s7/13d9d764e28/ezane-newbegin-banner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8086" y="577083"/>
                  <a:ext cx="3139708" cy="740775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4" name="TextBox 3"/>
                <p:cNvSpPr txBox="1"/>
                <p:nvPr/>
              </p:nvSpPr>
              <p:spPr>
                <a:xfrm>
                  <a:off x="837077" y="343358"/>
                  <a:ext cx="1601722" cy="46745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000" dirty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Arial Rounded MT Bold" panose="020F0704030504030204" pitchFamily="34" charset="0"/>
                    </a:rPr>
                    <a:t>I am a can</a:t>
                  </a:r>
                  <a:endParaRPr lang="ru-RU" sz="20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endParaRPr>
                </a:p>
              </p:txBody>
            </p:sp>
          </p:grpSp>
          <p:sp>
            <p:nvSpPr>
              <p:cNvPr id="14" name="Прямоугольник 13"/>
              <p:cNvSpPr/>
              <p:nvPr/>
            </p:nvSpPr>
            <p:spPr>
              <a:xfrm>
                <a:off x="126544" y="612072"/>
                <a:ext cx="3113042" cy="4305797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bg1">
                      <a:lumMod val="75000"/>
                    </a:schemeClr>
                  </a:solidFill>
                </a:endParaRPr>
              </a:p>
            </p:txBody>
          </p:sp>
        </p:grpSp>
        <p:grpSp>
          <p:nvGrpSpPr>
            <p:cNvPr id="109" name="Группа 108"/>
            <p:cNvGrpSpPr/>
            <p:nvPr/>
          </p:nvGrpSpPr>
          <p:grpSpPr>
            <a:xfrm rot="16200000">
              <a:off x="930931" y="-281714"/>
              <a:ext cx="3045685" cy="4305797"/>
              <a:chOff x="126544" y="612072"/>
              <a:chExt cx="3113042" cy="4305797"/>
            </a:xfrm>
          </p:grpSpPr>
          <p:grpSp>
            <p:nvGrpSpPr>
              <p:cNvPr id="112" name="Группа 111"/>
              <p:cNvGrpSpPr/>
              <p:nvPr/>
            </p:nvGrpSpPr>
            <p:grpSpPr>
              <a:xfrm>
                <a:off x="231053" y="679267"/>
                <a:ext cx="2904031" cy="4171407"/>
                <a:chOff x="68086" y="0"/>
                <a:chExt cx="3139708" cy="4873467"/>
              </a:xfrm>
            </p:grpSpPr>
            <p:pic>
              <p:nvPicPr>
                <p:cNvPr id="115" name="Picture 2" descr="http://www.kidsatfhc.org/assets/img/grey-frame.png"/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5400000">
                  <a:off x="-798793" y="922172"/>
                  <a:ext cx="4873467" cy="302912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16" name="Picture 10" descr="http://dc617.4shared.com/img/5PQEOOxw/s7/13d9d764e28/ezane-newbegin-banner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8086" y="577083"/>
                  <a:ext cx="3139708" cy="740775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117" name="TextBox 116"/>
                <p:cNvSpPr txBox="1"/>
                <p:nvPr/>
              </p:nvSpPr>
              <p:spPr>
                <a:xfrm>
                  <a:off x="758249" y="343360"/>
                  <a:ext cx="1759378" cy="46745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000" dirty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Arial Rounded MT Bold" panose="020F0704030504030204" pitchFamily="34" charset="0"/>
                    </a:rPr>
                    <a:t>I am a shoe</a:t>
                  </a:r>
                  <a:endParaRPr lang="ru-RU" sz="20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endParaRPr>
                </a:p>
              </p:txBody>
            </p:sp>
          </p:grpSp>
          <p:sp>
            <p:nvSpPr>
              <p:cNvPr id="111" name="Прямоугольник 110"/>
              <p:cNvSpPr/>
              <p:nvPr/>
            </p:nvSpPr>
            <p:spPr>
              <a:xfrm>
                <a:off x="126544" y="612072"/>
                <a:ext cx="3113042" cy="4305797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bg1">
                      <a:lumMod val="75000"/>
                    </a:schemeClr>
                  </a:solidFill>
                </a:endParaRPr>
              </a:p>
            </p:txBody>
          </p:sp>
        </p:grpSp>
        <p:grpSp>
          <p:nvGrpSpPr>
            <p:cNvPr id="118" name="Группа 117"/>
            <p:cNvGrpSpPr/>
            <p:nvPr/>
          </p:nvGrpSpPr>
          <p:grpSpPr>
            <a:xfrm rot="16200000">
              <a:off x="5235584" y="2763966"/>
              <a:ext cx="3045685" cy="4305797"/>
              <a:chOff x="126544" y="612072"/>
              <a:chExt cx="3113042" cy="4305797"/>
            </a:xfrm>
          </p:grpSpPr>
          <p:grpSp>
            <p:nvGrpSpPr>
              <p:cNvPr id="121" name="Группа 120"/>
              <p:cNvGrpSpPr/>
              <p:nvPr/>
            </p:nvGrpSpPr>
            <p:grpSpPr>
              <a:xfrm>
                <a:off x="231053" y="679268"/>
                <a:ext cx="2904031" cy="4171407"/>
                <a:chOff x="68086" y="0"/>
                <a:chExt cx="3139708" cy="4873467"/>
              </a:xfrm>
            </p:grpSpPr>
            <p:pic>
              <p:nvPicPr>
                <p:cNvPr id="124" name="Picture 2" descr="http://www.kidsatfhc.org/assets/img/grey-frame.png"/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5400000">
                  <a:off x="-798793" y="922172"/>
                  <a:ext cx="4873467" cy="302912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25" name="Picture 10" descr="http://dc617.4shared.com/img/5PQEOOxw/s7/13d9d764e28/ezane-newbegin-banner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8086" y="577083"/>
                  <a:ext cx="3139708" cy="740775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126" name="TextBox 125"/>
                <p:cNvSpPr txBox="1"/>
                <p:nvPr/>
              </p:nvSpPr>
              <p:spPr>
                <a:xfrm>
                  <a:off x="755735" y="343357"/>
                  <a:ext cx="1764410" cy="46745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000" dirty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Arial Rounded MT Bold" panose="020F0704030504030204" pitchFamily="34" charset="0"/>
                    </a:rPr>
                    <a:t>I am money</a:t>
                  </a:r>
                  <a:endParaRPr lang="ru-RU" sz="20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endParaRPr>
                </a:p>
              </p:txBody>
            </p:sp>
          </p:grpSp>
          <p:sp>
            <p:nvSpPr>
              <p:cNvPr id="120" name="Прямоугольник 119"/>
              <p:cNvSpPr/>
              <p:nvPr/>
            </p:nvSpPr>
            <p:spPr>
              <a:xfrm>
                <a:off x="126544" y="612072"/>
                <a:ext cx="3113042" cy="4305797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bg1">
                      <a:lumMod val="75000"/>
                    </a:schemeClr>
                  </a:solidFill>
                </a:endParaRPr>
              </a:p>
            </p:txBody>
          </p:sp>
        </p:grpSp>
        <p:grpSp>
          <p:nvGrpSpPr>
            <p:cNvPr id="127" name="Группа 126"/>
            <p:cNvGrpSpPr/>
            <p:nvPr/>
          </p:nvGrpSpPr>
          <p:grpSpPr>
            <a:xfrm rot="16200000">
              <a:off x="5236728" y="-281714"/>
              <a:ext cx="3045685" cy="4305797"/>
              <a:chOff x="126544" y="612072"/>
              <a:chExt cx="3113042" cy="4305797"/>
            </a:xfrm>
          </p:grpSpPr>
          <p:grpSp>
            <p:nvGrpSpPr>
              <p:cNvPr id="130" name="Группа 129"/>
              <p:cNvGrpSpPr/>
              <p:nvPr/>
            </p:nvGrpSpPr>
            <p:grpSpPr>
              <a:xfrm>
                <a:off x="231053" y="679268"/>
                <a:ext cx="2904031" cy="4171407"/>
                <a:chOff x="68086" y="0"/>
                <a:chExt cx="3139708" cy="4873467"/>
              </a:xfrm>
            </p:grpSpPr>
            <p:pic>
              <p:nvPicPr>
                <p:cNvPr id="133" name="Picture 2" descr="http://www.kidsatfhc.org/assets/img/grey-frame.png"/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5400000">
                  <a:off x="-798793" y="922172"/>
                  <a:ext cx="4873467" cy="302912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34" name="Picture 10" descr="http://dc617.4shared.com/img/5PQEOOxw/s7/13d9d764e28/ezane-newbegin-banner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8086" y="577083"/>
                  <a:ext cx="3139708" cy="740775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135" name="TextBox 134"/>
                <p:cNvSpPr txBox="1"/>
                <p:nvPr/>
              </p:nvSpPr>
              <p:spPr>
                <a:xfrm>
                  <a:off x="693592" y="343359"/>
                  <a:ext cx="1888692" cy="46745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000" dirty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Arial Rounded MT Bold" panose="020F0704030504030204" pitchFamily="34" charset="0"/>
                    </a:rPr>
                    <a:t>I am a bottle</a:t>
                  </a:r>
                  <a:endParaRPr lang="ru-RU" sz="20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endParaRPr>
                </a:p>
              </p:txBody>
            </p:sp>
          </p:grpSp>
          <p:sp>
            <p:nvSpPr>
              <p:cNvPr id="129" name="Прямоугольник 128"/>
              <p:cNvSpPr/>
              <p:nvPr/>
            </p:nvSpPr>
            <p:spPr>
              <a:xfrm>
                <a:off x="126544" y="612072"/>
                <a:ext cx="3113042" cy="4305797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bg1">
                      <a:lumMod val="75000"/>
                    </a:schemeClr>
                  </a:solidFill>
                </a:endParaRPr>
              </a:p>
            </p:txBody>
          </p:sp>
        </p:grpSp>
        <p:grpSp>
          <p:nvGrpSpPr>
            <p:cNvPr id="136" name="Группа 135"/>
            <p:cNvGrpSpPr/>
            <p:nvPr/>
          </p:nvGrpSpPr>
          <p:grpSpPr>
            <a:xfrm>
              <a:off x="8911325" y="1319778"/>
              <a:ext cx="3045685" cy="4305797"/>
              <a:chOff x="126544" y="612072"/>
              <a:chExt cx="3113042" cy="4305797"/>
            </a:xfrm>
          </p:grpSpPr>
          <p:grpSp>
            <p:nvGrpSpPr>
              <p:cNvPr id="139" name="Группа 138"/>
              <p:cNvGrpSpPr/>
              <p:nvPr/>
            </p:nvGrpSpPr>
            <p:grpSpPr>
              <a:xfrm>
                <a:off x="231053" y="679268"/>
                <a:ext cx="2904031" cy="4171407"/>
                <a:chOff x="68086" y="0"/>
                <a:chExt cx="3139708" cy="4873467"/>
              </a:xfrm>
            </p:grpSpPr>
            <p:pic>
              <p:nvPicPr>
                <p:cNvPr id="142" name="Picture 2" descr="http://www.kidsatfhc.org/assets/img/grey-frame.png"/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5400000">
                  <a:off x="-798793" y="922172"/>
                  <a:ext cx="4873467" cy="302912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43" name="Picture 10" descr="http://dc617.4shared.com/img/5PQEOOxw/s7/13d9d764e28/ezane-newbegin-banner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8086" y="577083"/>
                  <a:ext cx="3139708" cy="740775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144" name="TextBox 143"/>
                <p:cNvSpPr txBox="1"/>
                <p:nvPr/>
              </p:nvSpPr>
              <p:spPr>
                <a:xfrm>
                  <a:off x="860989" y="315601"/>
                  <a:ext cx="1553892" cy="46745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000" dirty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Arial Rounded MT Bold" panose="020F0704030504030204" pitchFamily="34" charset="0"/>
                    </a:rPr>
                    <a:t>I am a car</a:t>
                  </a:r>
                  <a:endParaRPr lang="ru-RU" sz="20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endParaRPr>
                </a:p>
              </p:txBody>
            </p:sp>
          </p:grpSp>
          <p:sp>
            <p:nvSpPr>
              <p:cNvPr id="138" name="Прямоугольник 137"/>
              <p:cNvSpPr/>
              <p:nvPr/>
            </p:nvSpPr>
            <p:spPr>
              <a:xfrm>
                <a:off x="126544" y="612072"/>
                <a:ext cx="3113042" cy="4305797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bg1">
                      <a:lumMod val="75000"/>
                    </a:schemeClr>
                  </a:solidFill>
                </a:endParaRPr>
              </a:p>
            </p:txBody>
          </p:sp>
        </p:grpSp>
        <p:pic>
          <p:nvPicPr>
            <p:cNvPr id="5122" name="Picture 2" descr="http://protimes.ru/img/cms/pinigai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6031842" y="4092645"/>
              <a:ext cx="2174127" cy="16484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24" name="Picture 4" descr="http://cdn.instructables.com/FV0/19DM/H994I1VF/FV019DMH994I1VF.LARGE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2245423" y="3857920"/>
              <a:ext cx="1536704" cy="21178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26" name="Picture 6" descr="http://nextadventure.net/images/detailed/7/Chaco-Holt-Brindle-Shoe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1450331" y="1233564"/>
              <a:ext cx="2483765" cy="12752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28" name="Picture 8" descr="http://pngimg.com/upload/bottle_PNG2088.pn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6585757" y="675921"/>
              <a:ext cx="1585921" cy="24166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30" name="Picture 10" descr="http://www.fordesigner.com/imguploads/Image/cjbc/zcool/png20080526/1211810756.pn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37984" y="2883928"/>
              <a:ext cx="2190077" cy="21900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8271944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299731" y="348342"/>
            <a:ext cx="11657279" cy="6091365"/>
            <a:chOff x="299731" y="348342"/>
            <a:chExt cx="11657279" cy="6091365"/>
          </a:xfrm>
        </p:grpSpPr>
        <p:grpSp>
          <p:nvGrpSpPr>
            <p:cNvPr id="17" name="Группа 16"/>
            <p:cNvGrpSpPr/>
            <p:nvPr/>
          </p:nvGrpSpPr>
          <p:grpSpPr>
            <a:xfrm rot="16200000">
              <a:off x="929787" y="2763966"/>
              <a:ext cx="3045685" cy="4305797"/>
              <a:chOff x="126544" y="612072"/>
              <a:chExt cx="3113042" cy="4305797"/>
            </a:xfrm>
          </p:grpSpPr>
          <p:grpSp>
            <p:nvGrpSpPr>
              <p:cNvPr id="12" name="Группа 11"/>
              <p:cNvGrpSpPr/>
              <p:nvPr/>
            </p:nvGrpSpPr>
            <p:grpSpPr>
              <a:xfrm>
                <a:off x="231053" y="679268"/>
                <a:ext cx="2904031" cy="4171407"/>
                <a:chOff x="68086" y="0"/>
                <a:chExt cx="3139708" cy="4873467"/>
              </a:xfrm>
            </p:grpSpPr>
            <p:pic>
              <p:nvPicPr>
                <p:cNvPr id="1026" name="Picture 2" descr="http://www.kidsatfhc.org/assets/img/grey-frame.png"/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5400000">
                  <a:off x="-798793" y="922172"/>
                  <a:ext cx="4873467" cy="302912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034" name="Picture 10" descr="http://dc617.4shared.com/img/5PQEOOxw/s7/13d9d764e28/ezane-newbegin-banner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8086" y="577083"/>
                  <a:ext cx="3139708" cy="740775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4" name="TextBox 3"/>
                <p:cNvSpPr txBox="1"/>
                <p:nvPr/>
              </p:nvSpPr>
              <p:spPr>
                <a:xfrm>
                  <a:off x="707870" y="343358"/>
                  <a:ext cx="1860136" cy="46745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000" dirty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Arial Rounded MT Bold" panose="020F0704030504030204" pitchFamily="34" charset="0"/>
                    </a:rPr>
                    <a:t>I am a fence</a:t>
                  </a:r>
                  <a:endParaRPr lang="ru-RU" sz="20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endParaRPr>
                </a:p>
              </p:txBody>
            </p:sp>
          </p:grpSp>
          <p:sp>
            <p:nvSpPr>
              <p:cNvPr id="14" name="Прямоугольник 13"/>
              <p:cNvSpPr/>
              <p:nvPr/>
            </p:nvSpPr>
            <p:spPr>
              <a:xfrm>
                <a:off x="126544" y="612072"/>
                <a:ext cx="3113042" cy="4305797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bg1">
                      <a:lumMod val="75000"/>
                    </a:schemeClr>
                  </a:solidFill>
                </a:endParaRPr>
              </a:p>
            </p:txBody>
          </p:sp>
        </p:grpSp>
        <p:grpSp>
          <p:nvGrpSpPr>
            <p:cNvPr id="109" name="Группа 108"/>
            <p:cNvGrpSpPr/>
            <p:nvPr/>
          </p:nvGrpSpPr>
          <p:grpSpPr>
            <a:xfrm rot="16200000">
              <a:off x="930931" y="-281714"/>
              <a:ext cx="3045685" cy="4305797"/>
              <a:chOff x="126544" y="612072"/>
              <a:chExt cx="3113042" cy="4305797"/>
            </a:xfrm>
          </p:grpSpPr>
          <p:grpSp>
            <p:nvGrpSpPr>
              <p:cNvPr id="112" name="Группа 111"/>
              <p:cNvGrpSpPr/>
              <p:nvPr/>
            </p:nvGrpSpPr>
            <p:grpSpPr>
              <a:xfrm>
                <a:off x="231053" y="679267"/>
                <a:ext cx="2904031" cy="4171407"/>
                <a:chOff x="68086" y="0"/>
                <a:chExt cx="3139708" cy="4873467"/>
              </a:xfrm>
            </p:grpSpPr>
            <p:pic>
              <p:nvPicPr>
                <p:cNvPr id="115" name="Picture 2" descr="http://www.kidsatfhc.org/assets/img/grey-frame.png"/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5400000">
                  <a:off x="-798793" y="922172"/>
                  <a:ext cx="4873467" cy="302912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16" name="Picture 10" descr="http://dc617.4shared.com/img/5PQEOOxw/s7/13d9d764e28/ezane-newbegin-banner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8086" y="577083"/>
                  <a:ext cx="3139708" cy="740775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117" name="TextBox 116"/>
                <p:cNvSpPr txBox="1"/>
                <p:nvPr/>
              </p:nvSpPr>
              <p:spPr>
                <a:xfrm>
                  <a:off x="836298" y="343358"/>
                  <a:ext cx="1603280" cy="46745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000" dirty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Arial Rounded MT Bold" panose="020F0704030504030204" pitchFamily="34" charset="0"/>
                    </a:rPr>
                    <a:t>I am a</a:t>
                  </a:r>
                  <a:r>
                    <a:rPr lang="ru-RU" sz="2000" dirty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Arial Rounded MT Bold" panose="020F0704030504030204" pitchFamily="34" charset="0"/>
                    </a:rPr>
                    <a:t> </a:t>
                  </a:r>
                  <a:r>
                    <a:rPr lang="en-US" sz="2000" dirty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Arial Rounded MT Bold" panose="020F0704030504030204" pitchFamily="34" charset="0"/>
                    </a:rPr>
                    <a:t>cap</a:t>
                  </a:r>
                  <a:endParaRPr lang="ru-RU" sz="20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endParaRPr>
                </a:p>
              </p:txBody>
            </p:sp>
          </p:grpSp>
          <p:sp>
            <p:nvSpPr>
              <p:cNvPr id="111" name="Прямоугольник 110"/>
              <p:cNvSpPr/>
              <p:nvPr/>
            </p:nvSpPr>
            <p:spPr>
              <a:xfrm>
                <a:off x="126544" y="612072"/>
                <a:ext cx="3113042" cy="4305797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bg1">
                      <a:lumMod val="75000"/>
                    </a:schemeClr>
                  </a:solidFill>
                </a:endParaRPr>
              </a:p>
            </p:txBody>
          </p:sp>
        </p:grpSp>
        <p:grpSp>
          <p:nvGrpSpPr>
            <p:cNvPr id="118" name="Группа 117"/>
            <p:cNvGrpSpPr/>
            <p:nvPr/>
          </p:nvGrpSpPr>
          <p:grpSpPr>
            <a:xfrm rot="16200000">
              <a:off x="5235584" y="2763966"/>
              <a:ext cx="3045685" cy="4305797"/>
              <a:chOff x="126544" y="612072"/>
              <a:chExt cx="3113042" cy="4305797"/>
            </a:xfrm>
          </p:grpSpPr>
          <p:grpSp>
            <p:nvGrpSpPr>
              <p:cNvPr id="121" name="Группа 120"/>
              <p:cNvGrpSpPr/>
              <p:nvPr/>
            </p:nvGrpSpPr>
            <p:grpSpPr>
              <a:xfrm>
                <a:off x="231053" y="679268"/>
                <a:ext cx="2904031" cy="4171407"/>
                <a:chOff x="68086" y="0"/>
                <a:chExt cx="3139708" cy="4873467"/>
              </a:xfrm>
            </p:grpSpPr>
            <p:pic>
              <p:nvPicPr>
                <p:cNvPr id="124" name="Picture 2" descr="http://www.kidsatfhc.org/assets/img/grey-frame.png"/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5400000">
                  <a:off x="-798793" y="922172"/>
                  <a:ext cx="4873467" cy="302912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25" name="Picture 10" descr="http://dc617.4shared.com/img/5PQEOOxw/s7/13d9d764e28/ezane-newbegin-banner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8086" y="577083"/>
                  <a:ext cx="3139708" cy="740775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126" name="TextBox 125"/>
                <p:cNvSpPr txBox="1"/>
                <p:nvPr/>
              </p:nvSpPr>
              <p:spPr>
                <a:xfrm>
                  <a:off x="827256" y="387603"/>
                  <a:ext cx="1610578" cy="46745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000" dirty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Arial Rounded MT Bold" panose="020F0704030504030204" pitchFamily="34" charset="0"/>
                    </a:rPr>
                    <a:t>I am a cup</a:t>
                  </a:r>
                  <a:endParaRPr lang="ru-RU" sz="20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endParaRPr>
                </a:p>
              </p:txBody>
            </p:sp>
          </p:grpSp>
          <p:sp>
            <p:nvSpPr>
              <p:cNvPr id="120" name="Прямоугольник 119"/>
              <p:cNvSpPr/>
              <p:nvPr/>
            </p:nvSpPr>
            <p:spPr>
              <a:xfrm>
                <a:off x="126544" y="612072"/>
                <a:ext cx="3113042" cy="4305797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bg1">
                      <a:lumMod val="75000"/>
                    </a:schemeClr>
                  </a:solidFill>
                </a:endParaRPr>
              </a:p>
            </p:txBody>
          </p:sp>
        </p:grpSp>
        <p:grpSp>
          <p:nvGrpSpPr>
            <p:cNvPr id="127" name="Группа 126"/>
            <p:cNvGrpSpPr/>
            <p:nvPr/>
          </p:nvGrpSpPr>
          <p:grpSpPr>
            <a:xfrm rot="16200000">
              <a:off x="5236728" y="-281714"/>
              <a:ext cx="3045685" cy="4305797"/>
              <a:chOff x="126544" y="612072"/>
              <a:chExt cx="3113042" cy="4305797"/>
            </a:xfrm>
          </p:grpSpPr>
          <p:grpSp>
            <p:nvGrpSpPr>
              <p:cNvPr id="130" name="Группа 129"/>
              <p:cNvGrpSpPr/>
              <p:nvPr/>
            </p:nvGrpSpPr>
            <p:grpSpPr>
              <a:xfrm>
                <a:off x="231053" y="679268"/>
                <a:ext cx="2904031" cy="4171407"/>
                <a:chOff x="68086" y="0"/>
                <a:chExt cx="3139708" cy="4873467"/>
              </a:xfrm>
            </p:grpSpPr>
            <p:pic>
              <p:nvPicPr>
                <p:cNvPr id="133" name="Picture 2" descr="http://www.kidsatfhc.org/assets/img/grey-frame.png"/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5400000">
                  <a:off x="-798793" y="922172"/>
                  <a:ext cx="4873467" cy="302912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34" name="Picture 10" descr="http://dc617.4shared.com/img/5PQEOOxw/s7/13d9d764e28/ezane-newbegin-banner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8086" y="577083"/>
                  <a:ext cx="3139708" cy="740775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135" name="TextBox 134"/>
                <p:cNvSpPr txBox="1"/>
                <p:nvPr/>
              </p:nvSpPr>
              <p:spPr>
                <a:xfrm>
                  <a:off x="606155" y="343362"/>
                  <a:ext cx="2063567" cy="46745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000" dirty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Arial Rounded MT Bold" panose="020F0704030504030204" pitchFamily="34" charset="0"/>
                    </a:rPr>
                    <a:t>I am a bicycle</a:t>
                  </a:r>
                  <a:endParaRPr lang="ru-RU" sz="20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endParaRPr>
                </a:p>
              </p:txBody>
            </p:sp>
          </p:grpSp>
          <p:sp>
            <p:nvSpPr>
              <p:cNvPr id="129" name="Прямоугольник 128"/>
              <p:cNvSpPr/>
              <p:nvPr/>
            </p:nvSpPr>
            <p:spPr>
              <a:xfrm>
                <a:off x="126544" y="612072"/>
                <a:ext cx="3113042" cy="4305797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bg1">
                      <a:lumMod val="75000"/>
                    </a:schemeClr>
                  </a:solidFill>
                </a:endParaRPr>
              </a:p>
            </p:txBody>
          </p:sp>
        </p:grpSp>
        <p:grpSp>
          <p:nvGrpSpPr>
            <p:cNvPr id="136" name="Группа 135"/>
            <p:cNvGrpSpPr/>
            <p:nvPr/>
          </p:nvGrpSpPr>
          <p:grpSpPr>
            <a:xfrm>
              <a:off x="8911325" y="1319778"/>
              <a:ext cx="3045685" cy="4305797"/>
              <a:chOff x="126544" y="612072"/>
              <a:chExt cx="3113042" cy="4305797"/>
            </a:xfrm>
          </p:grpSpPr>
          <p:grpSp>
            <p:nvGrpSpPr>
              <p:cNvPr id="139" name="Группа 138"/>
              <p:cNvGrpSpPr/>
              <p:nvPr/>
            </p:nvGrpSpPr>
            <p:grpSpPr>
              <a:xfrm>
                <a:off x="231053" y="679268"/>
                <a:ext cx="2904031" cy="4171407"/>
                <a:chOff x="68086" y="0"/>
                <a:chExt cx="3139708" cy="4873467"/>
              </a:xfrm>
            </p:grpSpPr>
            <p:pic>
              <p:nvPicPr>
                <p:cNvPr id="142" name="Picture 2" descr="http://www.kidsatfhc.org/assets/img/grey-frame.png"/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5400000">
                  <a:off x="-798793" y="922172"/>
                  <a:ext cx="4873467" cy="302912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43" name="Picture 10" descr="http://dc617.4shared.com/img/5PQEOOxw/s7/13d9d764e28/ezane-newbegin-banner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8086" y="577083"/>
                  <a:ext cx="3139708" cy="740775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144" name="TextBox 143"/>
                <p:cNvSpPr txBox="1"/>
                <p:nvPr/>
              </p:nvSpPr>
              <p:spPr>
                <a:xfrm>
                  <a:off x="740531" y="393003"/>
                  <a:ext cx="1794807" cy="46745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000" dirty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Arial Rounded MT Bold" panose="020F0704030504030204" pitchFamily="34" charset="0"/>
                    </a:rPr>
                    <a:t>I am a chair</a:t>
                  </a:r>
                  <a:endParaRPr lang="ru-RU" sz="20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endParaRPr>
                </a:p>
              </p:txBody>
            </p:sp>
          </p:grpSp>
          <p:sp>
            <p:nvSpPr>
              <p:cNvPr id="138" name="Прямоугольник 137"/>
              <p:cNvSpPr/>
              <p:nvPr/>
            </p:nvSpPr>
            <p:spPr>
              <a:xfrm>
                <a:off x="126544" y="612072"/>
                <a:ext cx="3113042" cy="4305797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bg1">
                      <a:lumMod val="75000"/>
                    </a:schemeClr>
                  </a:solidFill>
                </a:endParaRPr>
              </a:p>
            </p:txBody>
          </p:sp>
        </p:grpSp>
        <p:pic>
          <p:nvPicPr>
            <p:cNvPr id="6146" name="Picture 2" descr="http://pngimg.com/upload/cap_PNG5671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1789979" y="733252"/>
              <a:ext cx="2275858" cy="22758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148" name="Picture 4" descr="http://pngimg.com/upload/bicycle_PNG5365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6250882" y="1152338"/>
              <a:ext cx="1752491" cy="14571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150" name="Picture 6" descr="http://pngimg.com/upload/cup_PNG1962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5869572" y="3973597"/>
              <a:ext cx="2666745" cy="18865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152" name="Picture 8" descr="http://www.clipartbest.com/cliparts/jcx/E9M/jcxE9MMyi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1400097" y="4323134"/>
              <a:ext cx="2398920" cy="11874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154" name="Picture 10" descr="http://www.thewoodshack.co.nz/resources/images/gallery/3/Dining-Chair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12230" y="2841549"/>
              <a:ext cx="1643869" cy="24673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6838463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Группа 16"/>
          <p:cNvGrpSpPr/>
          <p:nvPr/>
        </p:nvGrpSpPr>
        <p:grpSpPr>
          <a:xfrm rot="16200000">
            <a:off x="929787" y="2763966"/>
            <a:ext cx="3045685" cy="4305797"/>
            <a:chOff x="126544" y="612072"/>
            <a:chExt cx="3113042" cy="4305797"/>
          </a:xfrm>
        </p:grpSpPr>
        <p:grpSp>
          <p:nvGrpSpPr>
            <p:cNvPr id="12" name="Группа 11"/>
            <p:cNvGrpSpPr/>
            <p:nvPr/>
          </p:nvGrpSpPr>
          <p:grpSpPr>
            <a:xfrm>
              <a:off x="231053" y="679268"/>
              <a:ext cx="2904031" cy="4171407"/>
              <a:chOff x="68086" y="0"/>
              <a:chExt cx="3139708" cy="4873467"/>
            </a:xfrm>
          </p:grpSpPr>
          <p:pic>
            <p:nvPicPr>
              <p:cNvPr id="1026" name="Picture 2" descr="http://www.kidsatfhc.org/assets/img/grey-frame.png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-798793" y="922172"/>
                <a:ext cx="4873467" cy="302912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34" name="Picture 10" descr="http://dc617.4shared.com/img/5PQEOOxw/s7/13d9d764e28/ezane-newbegin-banner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086" y="577083"/>
                <a:ext cx="3139708" cy="74077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" name="TextBox 3"/>
              <p:cNvSpPr txBox="1"/>
              <p:nvPr/>
            </p:nvSpPr>
            <p:spPr>
              <a:xfrm>
                <a:off x="699792" y="343358"/>
                <a:ext cx="1876292" cy="46745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 Rounded MT Bold" panose="020F0704030504030204" pitchFamily="34" charset="0"/>
                  </a:rPr>
                  <a:t>I am a horse</a:t>
                </a:r>
                <a:endParaRPr lang="ru-RU" sz="20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p:grpSp>
        <p:sp>
          <p:nvSpPr>
            <p:cNvPr id="14" name="Прямоугольник 13"/>
            <p:cNvSpPr/>
            <p:nvPr/>
          </p:nvSpPr>
          <p:spPr>
            <a:xfrm>
              <a:off x="126544" y="612072"/>
              <a:ext cx="3113042" cy="4305797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bg1">
                    <a:lumMod val="75000"/>
                  </a:schemeClr>
                </a:solidFill>
              </a:endParaRPr>
            </a:p>
          </p:txBody>
        </p:sp>
      </p:grpSp>
      <p:grpSp>
        <p:nvGrpSpPr>
          <p:cNvPr id="109" name="Группа 108"/>
          <p:cNvGrpSpPr/>
          <p:nvPr/>
        </p:nvGrpSpPr>
        <p:grpSpPr>
          <a:xfrm rot="16200000">
            <a:off x="930931" y="-281714"/>
            <a:ext cx="3045685" cy="4305797"/>
            <a:chOff x="126544" y="612072"/>
            <a:chExt cx="3113042" cy="4305797"/>
          </a:xfrm>
        </p:grpSpPr>
        <p:grpSp>
          <p:nvGrpSpPr>
            <p:cNvPr id="112" name="Группа 111"/>
            <p:cNvGrpSpPr/>
            <p:nvPr/>
          </p:nvGrpSpPr>
          <p:grpSpPr>
            <a:xfrm>
              <a:off x="231053" y="679267"/>
              <a:ext cx="2904031" cy="4171407"/>
              <a:chOff x="68086" y="0"/>
              <a:chExt cx="3139708" cy="4873467"/>
            </a:xfrm>
          </p:grpSpPr>
          <p:pic>
            <p:nvPicPr>
              <p:cNvPr id="115" name="Picture 2" descr="http://www.kidsatfhc.org/assets/img/grey-frame.png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-798793" y="922172"/>
                <a:ext cx="4873467" cy="302912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6" name="Picture 10" descr="http://dc617.4shared.com/img/5PQEOOxw/s7/13d9d764e28/ezane-newbegin-banner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086" y="577083"/>
                <a:ext cx="3139708" cy="74077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17" name="TextBox 116"/>
              <p:cNvSpPr txBox="1"/>
              <p:nvPr/>
            </p:nvSpPr>
            <p:spPr>
              <a:xfrm>
                <a:off x="640627" y="343360"/>
                <a:ext cx="1994622" cy="46745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 Rounded MT Bold" panose="020F0704030504030204" pitchFamily="34" charset="0"/>
                  </a:rPr>
                  <a:t>I am a giraffe</a:t>
                </a:r>
                <a:endParaRPr lang="ru-RU" sz="20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p:grpSp>
        <p:sp>
          <p:nvSpPr>
            <p:cNvPr id="111" name="Прямоугольник 110"/>
            <p:cNvSpPr/>
            <p:nvPr/>
          </p:nvSpPr>
          <p:spPr>
            <a:xfrm>
              <a:off x="126544" y="612072"/>
              <a:ext cx="3113042" cy="4305797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bg1">
                    <a:lumMod val="75000"/>
                  </a:schemeClr>
                </a:solidFill>
              </a:endParaRPr>
            </a:p>
          </p:txBody>
        </p:sp>
      </p:grpSp>
      <p:grpSp>
        <p:nvGrpSpPr>
          <p:cNvPr id="118" name="Группа 117"/>
          <p:cNvGrpSpPr/>
          <p:nvPr/>
        </p:nvGrpSpPr>
        <p:grpSpPr>
          <a:xfrm rot="16200000">
            <a:off x="5235584" y="2763966"/>
            <a:ext cx="3045685" cy="4305797"/>
            <a:chOff x="126544" y="612072"/>
            <a:chExt cx="3113042" cy="4305797"/>
          </a:xfrm>
        </p:grpSpPr>
        <p:grpSp>
          <p:nvGrpSpPr>
            <p:cNvPr id="121" name="Группа 120"/>
            <p:cNvGrpSpPr/>
            <p:nvPr/>
          </p:nvGrpSpPr>
          <p:grpSpPr>
            <a:xfrm>
              <a:off x="231053" y="679268"/>
              <a:ext cx="2904031" cy="4171407"/>
              <a:chOff x="68086" y="0"/>
              <a:chExt cx="3139708" cy="4873467"/>
            </a:xfrm>
          </p:grpSpPr>
          <p:pic>
            <p:nvPicPr>
              <p:cNvPr id="124" name="Picture 2" descr="http://www.kidsatfhc.org/assets/img/grey-frame.png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-798793" y="922172"/>
                <a:ext cx="4873467" cy="302912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5" name="Picture 10" descr="http://dc617.4shared.com/img/5PQEOOxw/s7/13d9d764e28/ezane-newbegin-banner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086" y="577083"/>
                <a:ext cx="3139708" cy="74077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26" name="TextBox 125"/>
              <p:cNvSpPr txBox="1"/>
              <p:nvPr/>
            </p:nvSpPr>
            <p:spPr>
              <a:xfrm>
                <a:off x="789249" y="343359"/>
                <a:ext cx="1697379" cy="46745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 Rounded MT Bold" panose="020F0704030504030204" pitchFamily="34" charset="0"/>
                  </a:rPr>
                  <a:t>I am a goat</a:t>
                </a:r>
                <a:endParaRPr lang="ru-RU" sz="20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p:grpSp>
        <p:sp>
          <p:nvSpPr>
            <p:cNvPr id="120" name="Прямоугольник 119"/>
            <p:cNvSpPr/>
            <p:nvPr/>
          </p:nvSpPr>
          <p:spPr>
            <a:xfrm>
              <a:off x="126544" y="612072"/>
              <a:ext cx="3113042" cy="4305797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bg1">
                    <a:lumMod val="75000"/>
                  </a:schemeClr>
                </a:solidFill>
              </a:endParaRPr>
            </a:p>
          </p:txBody>
        </p:sp>
      </p:grpSp>
      <p:grpSp>
        <p:nvGrpSpPr>
          <p:cNvPr id="127" name="Группа 126"/>
          <p:cNvGrpSpPr/>
          <p:nvPr/>
        </p:nvGrpSpPr>
        <p:grpSpPr>
          <a:xfrm rot="16200000">
            <a:off x="5236728" y="-281714"/>
            <a:ext cx="3045685" cy="4305797"/>
            <a:chOff x="126544" y="612072"/>
            <a:chExt cx="3113042" cy="4305797"/>
          </a:xfrm>
        </p:grpSpPr>
        <p:grpSp>
          <p:nvGrpSpPr>
            <p:cNvPr id="130" name="Группа 129"/>
            <p:cNvGrpSpPr/>
            <p:nvPr/>
          </p:nvGrpSpPr>
          <p:grpSpPr>
            <a:xfrm>
              <a:off x="231053" y="679268"/>
              <a:ext cx="2904031" cy="4171407"/>
              <a:chOff x="68086" y="0"/>
              <a:chExt cx="3139708" cy="4873467"/>
            </a:xfrm>
          </p:grpSpPr>
          <p:pic>
            <p:nvPicPr>
              <p:cNvPr id="133" name="Picture 2" descr="http://www.kidsatfhc.org/assets/img/grey-frame.png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-798793" y="922172"/>
                <a:ext cx="4873467" cy="302912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4" name="Picture 10" descr="http://dc617.4shared.com/img/5PQEOOxw/s7/13d9d764e28/ezane-newbegin-banner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086" y="577083"/>
                <a:ext cx="3139708" cy="74077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35" name="TextBox 134"/>
              <p:cNvSpPr txBox="1"/>
              <p:nvPr/>
            </p:nvSpPr>
            <p:spPr>
              <a:xfrm>
                <a:off x="843278" y="343359"/>
                <a:ext cx="1589321" cy="46745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 Rounded MT Bold" panose="020F0704030504030204" pitchFamily="34" charset="0"/>
                  </a:rPr>
                  <a:t>I am a lion</a:t>
                </a:r>
                <a:endParaRPr lang="ru-RU" sz="20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p:grpSp>
        <p:sp>
          <p:nvSpPr>
            <p:cNvPr id="129" name="Прямоугольник 128"/>
            <p:cNvSpPr/>
            <p:nvPr/>
          </p:nvSpPr>
          <p:spPr>
            <a:xfrm>
              <a:off x="126544" y="612072"/>
              <a:ext cx="3113042" cy="4305797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bg1">
                    <a:lumMod val="75000"/>
                  </a:schemeClr>
                </a:solidFill>
              </a:endParaRPr>
            </a:p>
          </p:txBody>
        </p:sp>
      </p:grpSp>
      <p:grpSp>
        <p:nvGrpSpPr>
          <p:cNvPr id="136" name="Группа 135"/>
          <p:cNvGrpSpPr/>
          <p:nvPr/>
        </p:nvGrpSpPr>
        <p:grpSpPr>
          <a:xfrm>
            <a:off x="8911325" y="1319778"/>
            <a:ext cx="3045685" cy="4305797"/>
            <a:chOff x="126544" y="612072"/>
            <a:chExt cx="3113042" cy="4305797"/>
          </a:xfrm>
        </p:grpSpPr>
        <p:grpSp>
          <p:nvGrpSpPr>
            <p:cNvPr id="139" name="Группа 138"/>
            <p:cNvGrpSpPr/>
            <p:nvPr/>
          </p:nvGrpSpPr>
          <p:grpSpPr>
            <a:xfrm>
              <a:off x="231052" y="679268"/>
              <a:ext cx="2904031" cy="4171407"/>
              <a:chOff x="68086" y="0"/>
              <a:chExt cx="3139708" cy="4873467"/>
            </a:xfrm>
          </p:grpSpPr>
          <p:pic>
            <p:nvPicPr>
              <p:cNvPr id="142" name="Picture 2" descr="http://www.kidsatfhc.org/assets/img/grey-frame.png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-798793" y="922172"/>
                <a:ext cx="4873467" cy="302912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43" name="Picture 10" descr="http://dc617.4shared.com/img/5PQEOOxw/s7/13d9d764e28/ezane-newbegin-banner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086" y="577083"/>
                <a:ext cx="3139708" cy="74077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44" name="TextBox 143"/>
              <p:cNvSpPr txBox="1"/>
              <p:nvPr/>
            </p:nvSpPr>
            <p:spPr>
              <a:xfrm>
                <a:off x="704219" y="333806"/>
                <a:ext cx="1867435" cy="46745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 Rounded MT Bold" panose="020F0704030504030204" pitchFamily="34" charset="0"/>
                  </a:rPr>
                  <a:t>I am a shark</a:t>
                </a:r>
                <a:endParaRPr lang="ru-RU" sz="20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p:grpSp>
        <p:sp>
          <p:nvSpPr>
            <p:cNvPr id="138" name="Прямоугольник 137"/>
            <p:cNvSpPr/>
            <p:nvPr/>
          </p:nvSpPr>
          <p:spPr>
            <a:xfrm>
              <a:off x="126544" y="612072"/>
              <a:ext cx="3113042" cy="4305797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bg1">
                    <a:lumMod val="75000"/>
                  </a:schemeClr>
                </a:solidFill>
              </a:endParaRPr>
            </a:p>
          </p:txBody>
        </p:sp>
      </p:grpSp>
      <p:pic>
        <p:nvPicPr>
          <p:cNvPr id="7170" name="Picture 2" descr="http://material-digital.ch/images/6/60/Giraff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523792" y="672962"/>
            <a:ext cx="2757486" cy="241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gallery.yopriceville.com/downloadfullsize/send/426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725708" y="3905747"/>
            <a:ext cx="2148490" cy="2022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://pngimg.com/upload/lion_PNG573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899504" y="596900"/>
            <a:ext cx="2414472" cy="2407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http://hydra-media.cursecdn.com/wow.gamepedia.com/5/52/Goat.png?version=680b03d12025910327e224ce54a9aac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6782363" y="3943914"/>
            <a:ext cx="1247368" cy="1945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 descr="http://www.wyland.com/currents/0310/Bruce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3077" y="2699844"/>
            <a:ext cx="2211101" cy="1767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27325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Группа 16"/>
          <p:cNvGrpSpPr/>
          <p:nvPr/>
        </p:nvGrpSpPr>
        <p:grpSpPr>
          <a:xfrm rot="16200000">
            <a:off x="929787" y="2763966"/>
            <a:ext cx="3045685" cy="4305797"/>
            <a:chOff x="126544" y="612072"/>
            <a:chExt cx="3113042" cy="4305797"/>
          </a:xfrm>
        </p:grpSpPr>
        <p:grpSp>
          <p:nvGrpSpPr>
            <p:cNvPr id="12" name="Группа 11"/>
            <p:cNvGrpSpPr/>
            <p:nvPr/>
          </p:nvGrpSpPr>
          <p:grpSpPr>
            <a:xfrm>
              <a:off x="231053" y="679268"/>
              <a:ext cx="2904031" cy="4171407"/>
              <a:chOff x="68086" y="0"/>
              <a:chExt cx="3139708" cy="4873467"/>
            </a:xfrm>
          </p:grpSpPr>
          <p:pic>
            <p:nvPicPr>
              <p:cNvPr id="1026" name="Picture 2" descr="http://www.kidsatfhc.org/assets/img/grey-frame.png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-798793" y="922172"/>
                <a:ext cx="4873467" cy="302912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34" name="Picture 10" descr="http://dc617.4shared.com/img/5PQEOOxw/s7/13d9d764e28/ezane-newbegin-banner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086" y="577083"/>
                <a:ext cx="3139708" cy="74077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" name="TextBox 3"/>
              <p:cNvSpPr txBox="1"/>
              <p:nvPr/>
            </p:nvSpPr>
            <p:spPr>
              <a:xfrm>
                <a:off x="673327" y="343361"/>
                <a:ext cx="1929222" cy="46745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 Rounded MT Bold" panose="020F0704030504030204" pitchFamily="34" charset="0"/>
                  </a:rPr>
                  <a:t>I am a sheep</a:t>
                </a:r>
                <a:endParaRPr lang="ru-RU" sz="20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p:grpSp>
        <p:sp>
          <p:nvSpPr>
            <p:cNvPr id="14" name="Прямоугольник 13"/>
            <p:cNvSpPr/>
            <p:nvPr/>
          </p:nvSpPr>
          <p:spPr>
            <a:xfrm>
              <a:off x="126544" y="612072"/>
              <a:ext cx="3113042" cy="4305797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bg1">
                    <a:lumMod val="75000"/>
                  </a:schemeClr>
                </a:solidFill>
              </a:endParaRPr>
            </a:p>
          </p:txBody>
        </p:sp>
      </p:grpSp>
      <p:grpSp>
        <p:nvGrpSpPr>
          <p:cNvPr id="109" name="Группа 108"/>
          <p:cNvGrpSpPr/>
          <p:nvPr/>
        </p:nvGrpSpPr>
        <p:grpSpPr>
          <a:xfrm rot="16200000">
            <a:off x="930931" y="-281714"/>
            <a:ext cx="3045685" cy="4305797"/>
            <a:chOff x="126544" y="612072"/>
            <a:chExt cx="3113042" cy="4305797"/>
          </a:xfrm>
        </p:grpSpPr>
        <p:grpSp>
          <p:nvGrpSpPr>
            <p:cNvPr id="112" name="Группа 111"/>
            <p:cNvGrpSpPr/>
            <p:nvPr/>
          </p:nvGrpSpPr>
          <p:grpSpPr>
            <a:xfrm>
              <a:off x="231053" y="678123"/>
              <a:ext cx="2904031" cy="4171407"/>
              <a:chOff x="68086" y="-1337"/>
              <a:chExt cx="3139708" cy="4873467"/>
            </a:xfrm>
          </p:grpSpPr>
          <p:pic>
            <p:nvPicPr>
              <p:cNvPr id="115" name="Picture 2" descr="http://www.kidsatfhc.org/assets/img/grey-frame.png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-820808" y="920835"/>
                <a:ext cx="4873467" cy="302912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6" name="Picture 10" descr="http://dc617.4shared.com/img/5PQEOOxw/s7/13d9d764e28/ezane-newbegin-banner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086" y="577083"/>
                <a:ext cx="3139708" cy="74077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17" name="TextBox 116"/>
              <p:cNvSpPr txBox="1"/>
              <p:nvPr/>
            </p:nvSpPr>
            <p:spPr>
              <a:xfrm>
                <a:off x="665427" y="343360"/>
                <a:ext cx="1945023" cy="46745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 Rounded MT Bold" panose="020F0704030504030204" pitchFamily="34" charset="0"/>
                  </a:rPr>
                  <a:t>I am a</a:t>
                </a:r>
                <a:r>
                  <a:rPr lang="ru-RU" sz="20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 Rounded MT Bold" panose="020F0704030504030204" pitchFamily="34" charset="0"/>
                  </a:rPr>
                  <a:t> </a:t>
                </a:r>
                <a:r>
                  <a:rPr lang="en-US" sz="20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 Rounded MT Bold" panose="020F0704030504030204" pitchFamily="34" charset="0"/>
                  </a:rPr>
                  <a:t>parrot</a:t>
                </a:r>
                <a:endParaRPr lang="ru-RU" sz="20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p:grpSp>
        <p:sp>
          <p:nvSpPr>
            <p:cNvPr id="111" name="Прямоугольник 110"/>
            <p:cNvSpPr/>
            <p:nvPr/>
          </p:nvSpPr>
          <p:spPr>
            <a:xfrm>
              <a:off x="126544" y="612072"/>
              <a:ext cx="3113042" cy="4305797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bg1">
                    <a:lumMod val="75000"/>
                  </a:schemeClr>
                </a:solidFill>
              </a:endParaRPr>
            </a:p>
          </p:txBody>
        </p:sp>
      </p:grpSp>
      <p:grpSp>
        <p:nvGrpSpPr>
          <p:cNvPr id="118" name="Группа 117"/>
          <p:cNvGrpSpPr/>
          <p:nvPr/>
        </p:nvGrpSpPr>
        <p:grpSpPr>
          <a:xfrm rot="16200000">
            <a:off x="5235584" y="2763966"/>
            <a:ext cx="3045685" cy="4305797"/>
            <a:chOff x="126544" y="612072"/>
            <a:chExt cx="3113042" cy="4305797"/>
          </a:xfrm>
        </p:grpSpPr>
        <p:grpSp>
          <p:nvGrpSpPr>
            <p:cNvPr id="119" name="Группа 118"/>
            <p:cNvGrpSpPr/>
            <p:nvPr/>
          </p:nvGrpSpPr>
          <p:grpSpPr>
            <a:xfrm>
              <a:off x="231053" y="679268"/>
              <a:ext cx="2904031" cy="4171407"/>
              <a:chOff x="4631377" y="78377"/>
              <a:chExt cx="3139708" cy="4873467"/>
            </a:xfrm>
          </p:grpSpPr>
          <p:grpSp>
            <p:nvGrpSpPr>
              <p:cNvPr id="121" name="Группа 120"/>
              <p:cNvGrpSpPr/>
              <p:nvPr/>
            </p:nvGrpSpPr>
            <p:grpSpPr>
              <a:xfrm>
                <a:off x="4631377" y="78377"/>
                <a:ext cx="3139708" cy="4873467"/>
                <a:chOff x="68086" y="0"/>
                <a:chExt cx="3139708" cy="4873467"/>
              </a:xfrm>
            </p:grpSpPr>
            <p:pic>
              <p:nvPicPr>
                <p:cNvPr id="124" name="Picture 2" descr="http://www.kidsatfhc.org/assets/img/grey-frame.png"/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5400000">
                  <a:off x="-798793" y="922172"/>
                  <a:ext cx="4873467" cy="302912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25" name="Picture 10" descr="http://dc617.4shared.com/img/5PQEOOxw/s7/13d9d764e28/ezane-newbegin-banner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8086" y="577083"/>
                  <a:ext cx="3139708" cy="740775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126" name="TextBox 125"/>
                <p:cNvSpPr txBox="1"/>
                <p:nvPr/>
              </p:nvSpPr>
              <p:spPr>
                <a:xfrm>
                  <a:off x="936380" y="198439"/>
                  <a:ext cx="1403110" cy="82702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2000" dirty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Arial Rounded MT Bold" panose="020F0704030504030204" pitchFamily="34" charset="0"/>
                    </a:rPr>
                    <a:t>I am an </a:t>
                  </a:r>
                </a:p>
                <a:p>
                  <a:pPr algn="ctr"/>
                  <a:r>
                    <a:rPr lang="en-US" sz="2000" dirty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Arial Rounded MT Bold" panose="020F0704030504030204" pitchFamily="34" charset="0"/>
                    </a:rPr>
                    <a:t>elephant</a:t>
                  </a:r>
                  <a:endParaRPr lang="ru-RU" sz="20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endParaRPr>
                </a:p>
              </p:txBody>
            </p:sp>
          </p:grpSp>
          <p:sp>
            <p:nvSpPr>
              <p:cNvPr id="122" name="TextBox 121"/>
              <p:cNvSpPr txBox="1"/>
              <p:nvPr/>
            </p:nvSpPr>
            <p:spPr>
              <a:xfrm>
                <a:off x="5737824" y="1423767"/>
                <a:ext cx="926809" cy="43149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 panose="020F0502020204030204" pitchFamily="34" charset="0"/>
                  </a:rPr>
                  <a:t>Я слон</a:t>
                </a:r>
              </a:p>
            </p:txBody>
          </p:sp>
        </p:grpSp>
        <p:sp>
          <p:nvSpPr>
            <p:cNvPr id="120" name="Прямоугольник 119"/>
            <p:cNvSpPr/>
            <p:nvPr/>
          </p:nvSpPr>
          <p:spPr>
            <a:xfrm>
              <a:off x="126544" y="612072"/>
              <a:ext cx="3113042" cy="4305797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bg1">
                    <a:lumMod val="75000"/>
                  </a:schemeClr>
                </a:solidFill>
              </a:endParaRPr>
            </a:p>
          </p:txBody>
        </p:sp>
      </p:grpSp>
      <p:grpSp>
        <p:nvGrpSpPr>
          <p:cNvPr id="127" name="Группа 126"/>
          <p:cNvGrpSpPr/>
          <p:nvPr/>
        </p:nvGrpSpPr>
        <p:grpSpPr>
          <a:xfrm rot="16200000">
            <a:off x="5236728" y="-281714"/>
            <a:ext cx="3045685" cy="4305797"/>
            <a:chOff x="126544" y="612072"/>
            <a:chExt cx="3113042" cy="4305797"/>
          </a:xfrm>
        </p:grpSpPr>
        <p:grpSp>
          <p:nvGrpSpPr>
            <p:cNvPr id="128" name="Группа 127"/>
            <p:cNvGrpSpPr/>
            <p:nvPr/>
          </p:nvGrpSpPr>
          <p:grpSpPr>
            <a:xfrm>
              <a:off x="231053" y="679268"/>
              <a:ext cx="2904031" cy="4171407"/>
              <a:chOff x="4631377" y="78377"/>
              <a:chExt cx="3139708" cy="4873467"/>
            </a:xfrm>
          </p:grpSpPr>
          <p:grpSp>
            <p:nvGrpSpPr>
              <p:cNvPr id="130" name="Группа 129"/>
              <p:cNvGrpSpPr/>
              <p:nvPr/>
            </p:nvGrpSpPr>
            <p:grpSpPr>
              <a:xfrm>
                <a:off x="4631377" y="78377"/>
                <a:ext cx="3139708" cy="4873467"/>
                <a:chOff x="68086" y="0"/>
                <a:chExt cx="3139708" cy="4873467"/>
              </a:xfrm>
            </p:grpSpPr>
            <p:pic>
              <p:nvPicPr>
                <p:cNvPr id="133" name="Picture 2" descr="http://www.kidsatfhc.org/assets/img/grey-frame.png"/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5400000">
                  <a:off x="-798793" y="922172"/>
                  <a:ext cx="4873467" cy="302912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34" name="Picture 10" descr="http://dc617.4shared.com/img/5PQEOOxw/s7/13d9d764e28/ezane-newbegin-banner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8086" y="577083"/>
                  <a:ext cx="3139708" cy="740775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135" name="TextBox 134"/>
                <p:cNvSpPr txBox="1"/>
                <p:nvPr/>
              </p:nvSpPr>
              <p:spPr>
                <a:xfrm>
                  <a:off x="683920" y="343360"/>
                  <a:ext cx="1908036" cy="46745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000" dirty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Arial Rounded MT Bold" panose="020F0704030504030204" pitchFamily="34" charset="0"/>
                    </a:rPr>
                    <a:t>I am a snake</a:t>
                  </a:r>
                  <a:endParaRPr lang="ru-RU" sz="20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endParaRPr>
                </a:p>
              </p:txBody>
            </p:sp>
          </p:grpSp>
          <p:sp>
            <p:nvSpPr>
              <p:cNvPr id="131" name="TextBox 130"/>
              <p:cNvSpPr txBox="1"/>
              <p:nvPr/>
            </p:nvSpPr>
            <p:spPr>
              <a:xfrm>
                <a:off x="5723653" y="1423765"/>
                <a:ext cx="955151" cy="43149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 panose="020F0502020204030204" pitchFamily="34" charset="0"/>
                  </a:rPr>
                  <a:t>Я змея</a:t>
                </a:r>
              </a:p>
            </p:txBody>
          </p:sp>
        </p:grpSp>
        <p:sp>
          <p:nvSpPr>
            <p:cNvPr id="129" name="Прямоугольник 128"/>
            <p:cNvSpPr/>
            <p:nvPr/>
          </p:nvSpPr>
          <p:spPr>
            <a:xfrm>
              <a:off x="126544" y="612072"/>
              <a:ext cx="3113042" cy="4305797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bg1">
                    <a:lumMod val="75000"/>
                  </a:schemeClr>
                </a:solidFill>
              </a:endParaRPr>
            </a:p>
          </p:txBody>
        </p:sp>
      </p:grpSp>
      <p:grpSp>
        <p:nvGrpSpPr>
          <p:cNvPr id="136" name="Группа 135"/>
          <p:cNvGrpSpPr/>
          <p:nvPr/>
        </p:nvGrpSpPr>
        <p:grpSpPr>
          <a:xfrm>
            <a:off x="8911325" y="1319778"/>
            <a:ext cx="3045685" cy="4305797"/>
            <a:chOff x="126544" y="612072"/>
            <a:chExt cx="3113042" cy="4305797"/>
          </a:xfrm>
        </p:grpSpPr>
        <p:grpSp>
          <p:nvGrpSpPr>
            <p:cNvPr id="137" name="Группа 136"/>
            <p:cNvGrpSpPr/>
            <p:nvPr/>
          </p:nvGrpSpPr>
          <p:grpSpPr>
            <a:xfrm>
              <a:off x="231053" y="679268"/>
              <a:ext cx="2904031" cy="4171407"/>
              <a:chOff x="4631377" y="78377"/>
              <a:chExt cx="3139708" cy="4873467"/>
            </a:xfrm>
          </p:grpSpPr>
          <p:grpSp>
            <p:nvGrpSpPr>
              <p:cNvPr id="139" name="Группа 138"/>
              <p:cNvGrpSpPr/>
              <p:nvPr/>
            </p:nvGrpSpPr>
            <p:grpSpPr>
              <a:xfrm>
                <a:off x="4631377" y="78377"/>
                <a:ext cx="3139708" cy="4873467"/>
                <a:chOff x="68086" y="0"/>
                <a:chExt cx="3139708" cy="4873467"/>
              </a:xfrm>
            </p:grpSpPr>
            <p:pic>
              <p:nvPicPr>
                <p:cNvPr id="142" name="Picture 2" descr="http://www.kidsatfhc.org/assets/img/grey-frame.png"/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5400000">
                  <a:off x="-798793" y="922172"/>
                  <a:ext cx="4873467" cy="302912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43" name="Picture 10" descr="http://dc617.4shared.com/img/5PQEOOxw/s7/13d9d764e28/ezane-newbegin-banner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8086" y="577083"/>
                  <a:ext cx="3139708" cy="740775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144" name="TextBox 143"/>
                <p:cNvSpPr txBox="1"/>
                <p:nvPr/>
              </p:nvSpPr>
              <p:spPr>
                <a:xfrm>
                  <a:off x="839017" y="385810"/>
                  <a:ext cx="1607035" cy="46745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000" dirty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Arial Rounded MT Bold" panose="020F0704030504030204" pitchFamily="34" charset="0"/>
                    </a:rPr>
                    <a:t>I am a bee</a:t>
                  </a:r>
                  <a:endParaRPr lang="ru-RU" sz="20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endParaRPr>
                </a:p>
              </p:txBody>
            </p:sp>
          </p:grpSp>
          <p:sp>
            <p:nvSpPr>
              <p:cNvPr id="140" name="TextBox 139"/>
              <p:cNvSpPr txBox="1"/>
              <p:nvPr/>
            </p:nvSpPr>
            <p:spPr>
              <a:xfrm>
                <a:off x="5673070" y="1418870"/>
                <a:ext cx="1053784" cy="43149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 panose="020F0502020204030204" pitchFamily="34" charset="0"/>
                  </a:rPr>
                  <a:t>Я пчела</a:t>
                </a:r>
              </a:p>
            </p:txBody>
          </p:sp>
        </p:grpSp>
        <p:sp>
          <p:nvSpPr>
            <p:cNvPr id="138" name="Прямоугольник 137"/>
            <p:cNvSpPr/>
            <p:nvPr/>
          </p:nvSpPr>
          <p:spPr>
            <a:xfrm>
              <a:off x="126544" y="612072"/>
              <a:ext cx="3113042" cy="4305797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bg1">
                    <a:lumMod val="75000"/>
                  </a:schemeClr>
                </a:solidFill>
              </a:endParaRPr>
            </a:p>
          </p:txBody>
        </p:sp>
      </p:grpSp>
      <p:pic>
        <p:nvPicPr>
          <p:cNvPr id="8194" name="Picture 2" descr="http://pngimg.com/upload/parrot_PNG714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644359" y="471288"/>
            <a:ext cx="2741120" cy="2395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://www.markoshea.info/images/home%20pix/smooth_snake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6039317" y="1156900"/>
            <a:ext cx="2096149" cy="1397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http://img-fotki.yandex.ru/get/5110/cadi-1986.69e/0_86e09_8359e372_L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137352" y="3868749"/>
            <a:ext cx="1710528" cy="2096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http://dc582.4shared.com/img/GjAe3Lg7/s7/13a538b8740/elephant_a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6084992" y="3961800"/>
            <a:ext cx="2130376" cy="2032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2" name="Picture 10" descr="http://pngimg.com/upload/small/bee_PNG10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4479" y="2709897"/>
            <a:ext cx="1858232" cy="185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85654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Группа 16"/>
          <p:cNvGrpSpPr/>
          <p:nvPr/>
        </p:nvGrpSpPr>
        <p:grpSpPr>
          <a:xfrm rot="16200000">
            <a:off x="929787" y="2763966"/>
            <a:ext cx="3045685" cy="4305797"/>
            <a:chOff x="126544" y="612072"/>
            <a:chExt cx="3113042" cy="4305797"/>
          </a:xfrm>
        </p:grpSpPr>
        <p:grpSp>
          <p:nvGrpSpPr>
            <p:cNvPr id="12" name="Группа 11"/>
            <p:cNvGrpSpPr/>
            <p:nvPr/>
          </p:nvGrpSpPr>
          <p:grpSpPr>
            <a:xfrm>
              <a:off x="231053" y="679268"/>
              <a:ext cx="2904031" cy="4171407"/>
              <a:chOff x="68086" y="0"/>
              <a:chExt cx="3139708" cy="4873467"/>
            </a:xfrm>
          </p:grpSpPr>
          <p:pic>
            <p:nvPicPr>
              <p:cNvPr id="1026" name="Picture 2" descr="http://www.kidsatfhc.org/assets/img/grey-frame.png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-798793" y="922172"/>
                <a:ext cx="4873467" cy="302912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34" name="Picture 10" descr="http://dc617.4shared.com/img/5PQEOOxw/s7/13d9d764e28/ezane-newbegin-banner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086" y="577083"/>
                <a:ext cx="3139708" cy="74077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" name="TextBox 3"/>
              <p:cNvSpPr txBox="1"/>
              <p:nvPr/>
            </p:nvSpPr>
            <p:spPr>
              <a:xfrm>
                <a:off x="927457" y="343358"/>
                <a:ext cx="1420965" cy="46745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 Rounded MT Bold" panose="020F0704030504030204" pitchFamily="34" charset="0"/>
                  </a:rPr>
                  <a:t>I am a fly</a:t>
                </a:r>
                <a:endParaRPr lang="ru-RU" sz="20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p:grpSp>
        <p:sp>
          <p:nvSpPr>
            <p:cNvPr id="14" name="Прямоугольник 13"/>
            <p:cNvSpPr/>
            <p:nvPr/>
          </p:nvSpPr>
          <p:spPr>
            <a:xfrm>
              <a:off x="126544" y="612072"/>
              <a:ext cx="3113042" cy="4305797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bg1">
                    <a:lumMod val="75000"/>
                  </a:schemeClr>
                </a:solidFill>
              </a:endParaRPr>
            </a:p>
          </p:txBody>
        </p:sp>
      </p:grpSp>
      <p:grpSp>
        <p:nvGrpSpPr>
          <p:cNvPr id="109" name="Группа 108"/>
          <p:cNvGrpSpPr/>
          <p:nvPr/>
        </p:nvGrpSpPr>
        <p:grpSpPr>
          <a:xfrm rot="16200000">
            <a:off x="930931" y="-281714"/>
            <a:ext cx="3045685" cy="4305797"/>
            <a:chOff x="126544" y="612072"/>
            <a:chExt cx="3113042" cy="4305797"/>
          </a:xfrm>
        </p:grpSpPr>
        <p:grpSp>
          <p:nvGrpSpPr>
            <p:cNvPr id="110" name="Группа 109"/>
            <p:cNvGrpSpPr/>
            <p:nvPr/>
          </p:nvGrpSpPr>
          <p:grpSpPr>
            <a:xfrm>
              <a:off x="231053" y="679268"/>
              <a:ext cx="2904031" cy="4171407"/>
              <a:chOff x="4631377" y="78377"/>
              <a:chExt cx="3139708" cy="4873467"/>
            </a:xfrm>
          </p:grpSpPr>
          <p:grpSp>
            <p:nvGrpSpPr>
              <p:cNvPr id="112" name="Группа 111"/>
              <p:cNvGrpSpPr/>
              <p:nvPr/>
            </p:nvGrpSpPr>
            <p:grpSpPr>
              <a:xfrm>
                <a:off x="4631377" y="78377"/>
                <a:ext cx="3139708" cy="4873467"/>
                <a:chOff x="68086" y="0"/>
                <a:chExt cx="3139708" cy="4873467"/>
              </a:xfrm>
            </p:grpSpPr>
            <p:pic>
              <p:nvPicPr>
                <p:cNvPr id="115" name="Picture 2" descr="http://www.kidsatfhc.org/assets/img/grey-frame.png"/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5400000">
                  <a:off x="-798793" y="922172"/>
                  <a:ext cx="4873467" cy="302912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16" name="Picture 10" descr="http://dc617.4shared.com/img/5PQEOOxw/s7/13d9d764e28/ezane-newbegin-banner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8086" y="577083"/>
                  <a:ext cx="3139708" cy="740775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117" name="TextBox 116"/>
                <p:cNvSpPr txBox="1"/>
                <p:nvPr/>
              </p:nvSpPr>
              <p:spPr>
                <a:xfrm>
                  <a:off x="756549" y="343359"/>
                  <a:ext cx="1762779" cy="46745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000" dirty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Arial Rounded MT Bold" panose="020F0704030504030204" pitchFamily="34" charset="0"/>
                    </a:rPr>
                    <a:t>I am a</a:t>
                  </a:r>
                  <a:r>
                    <a:rPr lang="ru-RU" sz="2000" dirty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Arial Rounded MT Bold" panose="020F0704030504030204" pitchFamily="34" charset="0"/>
                    </a:rPr>
                    <a:t> </a:t>
                  </a:r>
                  <a:r>
                    <a:rPr lang="en-US" sz="2000" dirty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Arial Rounded MT Bold" panose="020F0704030504030204" pitchFamily="34" charset="0"/>
                    </a:rPr>
                    <a:t>duck</a:t>
                  </a:r>
                  <a:endParaRPr lang="ru-RU" sz="20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endParaRPr>
                </a:p>
              </p:txBody>
            </p:sp>
          </p:grpSp>
          <p:sp>
            <p:nvSpPr>
              <p:cNvPr id="113" name="TextBox 112"/>
              <p:cNvSpPr txBox="1"/>
              <p:nvPr/>
            </p:nvSpPr>
            <p:spPr>
              <a:xfrm>
                <a:off x="5762482" y="1423766"/>
                <a:ext cx="877493" cy="43149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 panose="020F0502020204030204" pitchFamily="34" charset="0"/>
                  </a:rPr>
                  <a:t>Я утка</a:t>
                </a:r>
              </a:p>
            </p:txBody>
          </p:sp>
        </p:grpSp>
        <p:sp>
          <p:nvSpPr>
            <p:cNvPr id="111" name="Прямоугольник 110"/>
            <p:cNvSpPr/>
            <p:nvPr/>
          </p:nvSpPr>
          <p:spPr>
            <a:xfrm>
              <a:off x="126544" y="612072"/>
              <a:ext cx="3113042" cy="4305797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bg1">
                    <a:lumMod val="75000"/>
                  </a:schemeClr>
                </a:solidFill>
              </a:endParaRPr>
            </a:p>
          </p:txBody>
        </p:sp>
      </p:grpSp>
      <p:grpSp>
        <p:nvGrpSpPr>
          <p:cNvPr id="118" name="Группа 117"/>
          <p:cNvGrpSpPr/>
          <p:nvPr/>
        </p:nvGrpSpPr>
        <p:grpSpPr>
          <a:xfrm rot="16200000">
            <a:off x="5235584" y="2763966"/>
            <a:ext cx="3045685" cy="4305797"/>
            <a:chOff x="126544" y="612072"/>
            <a:chExt cx="3113042" cy="4305797"/>
          </a:xfrm>
        </p:grpSpPr>
        <p:grpSp>
          <p:nvGrpSpPr>
            <p:cNvPr id="119" name="Группа 118"/>
            <p:cNvGrpSpPr/>
            <p:nvPr/>
          </p:nvGrpSpPr>
          <p:grpSpPr>
            <a:xfrm>
              <a:off x="231053" y="679268"/>
              <a:ext cx="2904031" cy="4171407"/>
              <a:chOff x="4631377" y="78377"/>
              <a:chExt cx="3139708" cy="4873467"/>
            </a:xfrm>
          </p:grpSpPr>
          <p:grpSp>
            <p:nvGrpSpPr>
              <p:cNvPr id="121" name="Группа 120"/>
              <p:cNvGrpSpPr/>
              <p:nvPr/>
            </p:nvGrpSpPr>
            <p:grpSpPr>
              <a:xfrm>
                <a:off x="4631377" y="78377"/>
                <a:ext cx="3139708" cy="4873467"/>
                <a:chOff x="68086" y="0"/>
                <a:chExt cx="3139708" cy="4873467"/>
              </a:xfrm>
            </p:grpSpPr>
            <p:pic>
              <p:nvPicPr>
                <p:cNvPr id="124" name="Picture 2" descr="http://www.kidsatfhc.org/assets/img/grey-frame.png"/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5400000">
                  <a:off x="-798793" y="922172"/>
                  <a:ext cx="4873467" cy="302912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25" name="Picture 10" descr="http://dc617.4shared.com/img/5PQEOOxw/s7/13d9d764e28/ezane-newbegin-banner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8086" y="577083"/>
                  <a:ext cx="3139708" cy="740775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126" name="TextBox 125"/>
                <p:cNvSpPr txBox="1"/>
                <p:nvPr/>
              </p:nvSpPr>
              <p:spPr>
                <a:xfrm>
                  <a:off x="876049" y="343358"/>
                  <a:ext cx="1523779" cy="46745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000" dirty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Arial Rounded MT Bold" panose="020F0704030504030204" pitchFamily="34" charset="0"/>
                    </a:rPr>
                    <a:t>I am a cat</a:t>
                  </a:r>
                  <a:endParaRPr lang="ru-RU" sz="20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endParaRPr>
                </a:p>
              </p:txBody>
            </p:sp>
          </p:grpSp>
          <p:sp>
            <p:nvSpPr>
              <p:cNvPr id="122" name="TextBox 121"/>
              <p:cNvSpPr txBox="1"/>
              <p:nvPr/>
            </p:nvSpPr>
            <p:spPr>
              <a:xfrm>
                <a:off x="5645994" y="1423768"/>
                <a:ext cx="1110469" cy="43149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 panose="020F0502020204030204" pitchFamily="34" charset="0"/>
                  </a:rPr>
                  <a:t>Я кошка</a:t>
                </a:r>
              </a:p>
            </p:txBody>
          </p:sp>
        </p:grpSp>
        <p:sp>
          <p:nvSpPr>
            <p:cNvPr id="120" name="Прямоугольник 119"/>
            <p:cNvSpPr/>
            <p:nvPr/>
          </p:nvSpPr>
          <p:spPr>
            <a:xfrm>
              <a:off x="126544" y="612072"/>
              <a:ext cx="3113042" cy="4305797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bg1">
                    <a:lumMod val="75000"/>
                  </a:schemeClr>
                </a:solidFill>
              </a:endParaRPr>
            </a:p>
          </p:txBody>
        </p:sp>
      </p:grpSp>
      <p:grpSp>
        <p:nvGrpSpPr>
          <p:cNvPr id="127" name="Группа 126"/>
          <p:cNvGrpSpPr/>
          <p:nvPr/>
        </p:nvGrpSpPr>
        <p:grpSpPr>
          <a:xfrm rot="16200000">
            <a:off x="5236728" y="-281714"/>
            <a:ext cx="3045685" cy="4305797"/>
            <a:chOff x="126544" y="612072"/>
            <a:chExt cx="3113042" cy="4305797"/>
          </a:xfrm>
        </p:grpSpPr>
        <p:grpSp>
          <p:nvGrpSpPr>
            <p:cNvPr id="128" name="Группа 127"/>
            <p:cNvGrpSpPr/>
            <p:nvPr/>
          </p:nvGrpSpPr>
          <p:grpSpPr>
            <a:xfrm>
              <a:off x="231053" y="679268"/>
              <a:ext cx="2904031" cy="4171407"/>
              <a:chOff x="4631377" y="78377"/>
              <a:chExt cx="3139708" cy="4873467"/>
            </a:xfrm>
          </p:grpSpPr>
          <p:grpSp>
            <p:nvGrpSpPr>
              <p:cNvPr id="130" name="Группа 129"/>
              <p:cNvGrpSpPr/>
              <p:nvPr/>
            </p:nvGrpSpPr>
            <p:grpSpPr>
              <a:xfrm>
                <a:off x="4631377" y="78377"/>
                <a:ext cx="3139708" cy="4873467"/>
                <a:chOff x="68086" y="0"/>
                <a:chExt cx="3139708" cy="4873467"/>
              </a:xfrm>
            </p:grpSpPr>
            <p:pic>
              <p:nvPicPr>
                <p:cNvPr id="133" name="Picture 2" descr="http://www.kidsatfhc.org/assets/img/grey-frame.png"/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5400000">
                  <a:off x="-798793" y="922172"/>
                  <a:ext cx="4873467" cy="302912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34" name="Picture 10" descr="http://dc617.4shared.com/img/5PQEOOxw/s7/13d9d764e28/ezane-newbegin-banner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8086" y="577083"/>
                  <a:ext cx="3139708" cy="740775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135" name="TextBox 134"/>
                <p:cNvSpPr txBox="1"/>
                <p:nvPr/>
              </p:nvSpPr>
              <p:spPr>
                <a:xfrm>
                  <a:off x="733449" y="343360"/>
                  <a:ext cx="1808978" cy="46745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000" dirty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Arial Rounded MT Bold" panose="020F0704030504030204" pitchFamily="34" charset="0"/>
                    </a:rPr>
                    <a:t>I am a rhino</a:t>
                  </a:r>
                  <a:endParaRPr lang="ru-RU" sz="20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endParaRPr>
                </a:p>
              </p:txBody>
            </p:sp>
          </p:grpSp>
          <p:sp>
            <p:nvSpPr>
              <p:cNvPr id="131" name="TextBox 130"/>
              <p:cNvSpPr txBox="1"/>
              <p:nvPr/>
            </p:nvSpPr>
            <p:spPr>
              <a:xfrm>
                <a:off x="5555367" y="1423766"/>
                <a:ext cx="1291722" cy="43149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 panose="020F0502020204030204" pitchFamily="34" charset="0"/>
                  </a:rPr>
                  <a:t>Я носорог</a:t>
                </a:r>
              </a:p>
            </p:txBody>
          </p:sp>
        </p:grpSp>
        <p:sp>
          <p:nvSpPr>
            <p:cNvPr id="129" name="Прямоугольник 128"/>
            <p:cNvSpPr/>
            <p:nvPr/>
          </p:nvSpPr>
          <p:spPr>
            <a:xfrm>
              <a:off x="126544" y="612072"/>
              <a:ext cx="3113042" cy="4305797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bg1">
                    <a:lumMod val="75000"/>
                  </a:schemeClr>
                </a:solidFill>
              </a:endParaRPr>
            </a:p>
          </p:txBody>
        </p:sp>
      </p:grpSp>
      <p:grpSp>
        <p:nvGrpSpPr>
          <p:cNvPr id="136" name="Группа 135"/>
          <p:cNvGrpSpPr/>
          <p:nvPr/>
        </p:nvGrpSpPr>
        <p:grpSpPr>
          <a:xfrm>
            <a:off x="8911325" y="1319778"/>
            <a:ext cx="3045685" cy="4305797"/>
            <a:chOff x="126544" y="612072"/>
            <a:chExt cx="3113042" cy="4305797"/>
          </a:xfrm>
        </p:grpSpPr>
        <p:grpSp>
          <p:nvGrpSpPr>
            <p:cNvPr id="137" name="Группа 136"/>
            <p:cNvGrpSpPr/>
            <p:nvPr/>
          </p:nvGrpSpPr>
          <p:grpSpPr>
            <a:xfrm>
              <a:off x="231053" y="679268"/>
              <a:ext cx="2904031" cy="4171407"/>
              <a:chOff x="4631377" y="78377"/>
              <a:chExt cx="3139708" cy="4873467"/>
            </a:xfrm>
          </p:grpSpPr>
          <p:grpSp>
            <p:nvGrpSpPr>
              <p:cNvPr id="139" name="Группа 138"/>
              <p:cNvGrpSpPr/>
              <p:nvPr/>
            </p:nvGrpSpPr>
            <p:grpSpPr>
              <a:xfrm>
                <a:off x="4631377" y="78377"/>
                <a:ext cx="3139708" cy="4873467"/>
                <a:chOff x="68086" y="0"/>
                <a:chExt cx="3139708" cy="4873467"/>
              </a:xfrm>
            </p:grpSpPr>
            <p:pic>
              <p:nvPicPr>
                <p:cNvPr id="142" name="Picture 2" descr="http://www.kidsatfhc.org/assets/img/grey-frame.png"/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5400000">
                  <a:off x="-798793" y="922172"/>
                  <a:ext cx="4873467" cy="302912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43" name="Picture 10" descr="http://dc617.4shared.com/img/5PQEOOxw/s7/13d9d764e28/ezane-newbegin-banner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8086" y="577083"/>
                  <a:ext cx="3139708" cy="740775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144" name="TextBox 143"/>
                <p:cNvSpPr txBox="1"/>
                <p:nvPr/>
              </p:nvSpPr>
              <p:spPr>
                <a:xfrm>
                  <a:off x="664467" y="324254"/>
                  <a:ext cx="1946937" cy="46745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000" dirty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Arial Rounded MT Bold" panose="020F0704030504030204" pitchFamily="34" charset="0"/>
                    </a:rPr>
                    <a:t>I am a puppy</a:t>
                  </a:r>
                  <a:endParaRPr lang="ru-RU" sz="20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endParaRPr>
                </a:p>
              </p:txBody>
            </p:sp>
          </p:grpSp>
          <p:sp>
            <p:nvSpPr>
              <p:cNvPr id="140" name="TextBox 139"/>
              <p:cNvSpPr txBox="1"/>
              <p:nvPr/>
            </p:nvSpPr>
            <p:spPr>
              <a:xfrm>
                <a:off x="5743178" y="1415399"/>
                <a:ext cx="1139025" cy="43149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 panose="020F0502020204030204" pitchFamily="34" charset="0"/>
                  </a:rPr>
                  <a:t>Я щенок</a:t>
                </a:r>
              </a:p>
            </p:txBody>
          </p:sp>
        </p:grpSp>
        <p:sp>
          <p:nvSpPr>
            <p:cNvPr id="138" name="Прямоугольник 137"/>
            <p:cNvSpPr/>
            <p:nvPr/>
          </p:nvSpPr>
          <p:spPr>
            <a:xfrm>
              <a:off x="126544" y="612072"/>
              <a:ext cx="3113042" cy="4305797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bg1">
                    <a:lumMod val="75000"/>
                  </a:schemeClr>
                </a:solidFill>
              </a:endParaRPr>
            </a:p>
          </p:txBody>
        </p:sp>
      </p:grpSp>
      <p:pic>
        <p:nvPicPr>
          <p:cNvPr id="9218" name="Picture 2" descr="http://gallery.yopriceville.com/downloadfullsize/send/535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649927" y="944319"/>
            <a:ext cx="2268179" cy="1873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://www.kingdomreproductions.com/White_Rhino_files/White-Rhino-Lifesize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673570" y="886327"/>
            <a:ext cx="2841701" cy="1989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http://www.propecpest.com/wp-content/gallery/propec-gallery/BOTTLE-FLY-iStock_000014264876XSmall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635113" y="4094280"/>
            <a:ext cx="2189290" cy="1743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http://www.fun-lover.com/graphic-shop/Clips/images/Misc/Sitting-Cat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980629" y="4107965"/>
            <a:ext cx="2183661" cy="1710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6" name="Picture 10" descr="http://tntkennels.com/cms/wp-content/uploads/2012/01/jack-russel-puppy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2169" y="2982286"/>
            <a:ext cx="1905730" cy="2309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10668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Группа 16"/>
          <p:cNvGrpSpPr/>
          <p:nvPr/>
        </p:nvGrpSpPr>
        <p:grpSpPr>
          <a:xfrm rot="16200000">
            <a:off x="929787" y="2763966"/>
            <a:ext cx="3045685" cy="4305797"/>
            <a:chOff x="126544" y="612072"/>
            <a:chExt cx="3113042" cy="4305797"/>
          </a:xfrm>
        </p:grpSpPr>
        <p:grpSp>
          <p:nvGrpSpPr>
            <p:cNvPr id="12" name="Группа 11"/>
            <p:cNvGrpSpPr/>
            <p:nvPr/>
          </p:nvGrpSpPr>
          <p:grpSpPr>
            <a:xfrm>
              <a:off x="231053" y="679268"/>
              <a:ext cx="2904031" cy="4171407"/>
              <a:chOff x="68086" y="0"/>
              <a:chExt cx="3139708" cy="4873467"/>
            </a:xfrm>
          </p:grpSpPr>
          <p:pic>
            <p:nvPicPr>
              <p:cNvPr id="1026" name="Picture 2" descr="http://www.kidsatfhc.org/assets/img/grey-frame.png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-798793" y="922172"/>
                <a:ext cx="4873467" cy="302912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34" name="Picture 10" descr="http://dc617.4shared.com/img/5PQEOOxw/s7/13d9d764e28/ezane-newbegin-banner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086" y="577083"/>
                <a:ext cx="3139708" cy="74077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" name="TextBox 3"/>
              <p:cNvSpPr txBox="1"/>
              <p:nvPr/>
            </p:nvSpPr>
            <p:spPr>
              <a:xfrm>
                <a:off x="806081" y="343358"/>
                <a:ext cx="1663720" cy="46745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 Rounded MT Bold" panose="020F0704030504030204" pitchFamily="34" charset="0"/>
                  </a:rPr>
                  <a:t>I am a cow</a:t>
                </a:r>
                <a:endParaRPr lang="ru-RU" sz="20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p:grpSp>
        <p:sp>
          <p:nvSpPr>
            <p:cNvPr id="14" name="Прямоугольник 13"/>
            <p:cNvSpPr/>
            <p:nvPr/>
          </p:nvSpPr>
          <p:spPr>
            <a:xfrm>
              <a:off x="126544" y="612072"/>
              <a:ext cx="3113042" cy="4305797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bg1">
                    <a:lumMod val="75000"/>
                  </a:schemeClr>
                </a:solidFill>
              </a:endParaRPr>
            </a:p>
          </p:txBody>
        </p:sp>
      </p:grpSp>
      <p:grpSp>
        <p:nvGrpSpPr>
          <p:cNvPr id="109" name="Группа 108"/>
          <p:cNvGrpSpPr/>
          <p:nvPr/>
        </p:nvGrpSpPr>
        <p:grpSpPr>
          <a:xfrm rot="16200000">
            <a:off x="930931" y="-281714"/>
            <a:ext cx="3045685" cy="4305797"/>
            <a:chOff x="126544" y="612072"/>
            <a:chExt cx="3113042" cy="4305797"/>
          </a:xfrm>
        </p:grpSpPr>
        <p:grpSp>
          <p:nvGrpSpPr>
            <p:cNvPr id="112" name="Группа 111"/>
            <p:cNvGrpSpPr/>
            <p:nvPr/>
          </p:nvGrpSpPr>
          <p:grpSpPr>
            <a:xfrm>
              <a:off x="231053" y="679267"/>
              <a:ext cx="2904031" cy="4171407"/>
              <a:chOff x="68086" y="0"/>
              <a:chExt cx="3139708" cy="4873467"/>
            </a:xfrm>
          </p:grpSpPr>
          <p:pic>
            <p:nvPicPr>
              <p:cNvPr id="115" name="Picture 2" descr="http://www.kidsatfhc.org/assets/img/grey-frame.png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-798793" y="922172"/>
                <a:ext cx="4873467" cy="302912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6" name="Picture 10" descr="http://dc617.4shared.com/img/5PQEOOxw/s7/13d9d764e28/ezane-newbegin-banner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086" y="577083"/>
                <a:ext cx="3139708" cy="74077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17" name="TextBox 116"/>
              <p:cNvSpPr txBox="1"/>
              <p:nvPr/>
            </p:nvSpPr>
            <p:spPr>
              <a:xfrm>
                <a:off x="632478" y="343358"/>
                <a:ext cx="2010920" cy="46745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 Rounded MT Bold" panose="020F0704030504030204" pitchFamily="34" charset="0"/>
                  </a:rPr>
                  <a:t>I am a</a:t>
                </a:r>
                <a:r>
                  <a:rPr lang="ru-RU" sz="20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 Rounded MT Bold" panose="020F0704030504030204" pitchFamily="34" charset="0"/>
                  </a:rPr>
                  <a:t> </a:t>
                </a:r>
                <a:r>
                  <a:rPr lang="en-US" sz="20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 Rounded MT Bold" panose="020F0704030504030204" pitchFamily="34" charset="0"/>
                  </a:rPr>
                  <a:t>mouse</a:t>
                </a:r>
                <a:endParaRPr lang="ru-RU" sz="20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p:grpSp>
        <p:sp>
          <p:nvSpPr>
            <p:cNvPr id="111" name="Прямоугольник 110"/>
            <p:cNvSpPr/>
            <p:nvPr/>
          </p:nvSpPr>
          <p:spPr>
            <a:xfrm>
              <a:off x="126544" y="612072"/>
              <a:ext cx="3113042" cy="4305797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bg1">
                    <a:lumMod val="75000"/>
                  </a:schemeClr>
                </a:solidFill>
              </a:endParaRPr>
            </a:p>
          </p:txBody>
        </p:sp>
      </p:grpSp>
      <p:grpSp>
        <p:nvGrpSpPr>
          <p:cNvPr id="118" name="Группа 117"/>
          <p:cNvGrpSpPr/>
          <p:nvPr/>
        </p:nvGrpSpPr>
        <p:grpSpPr>
          <a:xfrm rot="16200000">
            <a:off x="5235584" y="2763966"/>
            <a:ext cx="3045685" cy="4305797"/>
            <a:chOff x="126544" y="612072"/>
            <a:chExt cx="3113042" cy="4305797"/>
          </a:xfrm>
        </p:grpSpPr>
        <p:grpSp>
          <p:nvGrpSpPr>
            <p:cNvPr id="121" name="Группа 120"/>
            <p:cNvGrpSpPr/>
            <p:nvPr/>
          </p:nvGrpSpPr>
          <p:grpSpPr>
            <a:xfrm>
              <a:off x="231053" y="679268"/>
              <a:ext cx="2904031" cy="4171407"/>
              <a:chOff x="68086" y="0"/>
              <a:chExt cx="3139708" cy="4873467"/>
            </a:xfrm>
          </p:grpSpPr>
          <p:pic>
            <p:nvPicPr>
              <p:cNvPr id="124" name="Picture 2" descr="http://www.kidsatfhc.org/assets/img/grey-frame.png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-798793" y="922172"/>
                <a:ext cx="4873467" cy="302912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5" name="Picture 10" descr="http://dc617.4shared.com/img/5PQEOOxw/s7/13d9d764e28/ezane-newbegin-banner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086" y="577083"/>
                <a:ext cx="3139708" cy="74077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26" name="TextBox 125"/>
              <p:cNvSpPr txBox="1"/>
              <p:nvPr/>
            </p:nvSpPr>
            <p:spPr>
              <a:xfrm>
                <a:off x="704328" y="343358"/>
                <a:ext cx="1867222" cy="46745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 Rounded MT Bold" panose="020F0704030504030204" pitchFamily="34" charset="0"/>
                  </a:rPr>
                  <a:t>I am a worm</a:t>
                </a:r>
                <a:endParaRPr lang="ru-RU" sz="20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p:grpSp>
        <p:sp>
          <p:nvSpPr>
            <p:cNvPr id="120" name="Прямоугольник 119"/>
            <p:cNvSpPr/>
            <p:nvPr/>
          </p:nvSpPr>
          <p:spPr>
            <a:xfrm>
              <a:off x="126544" y="612072"/>
              <a:ext cx="3113042" cy="4305797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bg1">
                    <a:lumMod val="75000"/>
                  </a:schemeClr>
                </a:solidFill>
              </a:endParaRPr>
            </a:p>
          </p:txBody>
        </p:sp>
      </p:grpSp>
      <p:grpSp>
        <p:nvGrpSpPr>
          <p:cNvPr id="127" name="Группа 126"/>
          <p:cNvGrpSpPr/>
          <p:nvPr/>
        </p:nvGrpSpPr>
        <p:grpSpPr>
          <a:xfrm rot="16200000">
            <a:off x="5236728" y="-281714"/>
            <a:ext cx="3045685" cy="4305797"/>
            <a:chOff x="126544" y="612072"/>
            <a:chExt cx="3113042" cy="4305797"/>
          </a:xfrm>
        </p:grpSpPr>
        <p:grpSp>
          <p:nvGrpSpPr>
            <p:cNvPr id="130" name="Группа 129"/>
            <p:cNvGrpSpPr/>
            <p:nvPr/>
          </p:nvGrpSpPr>
          <p:grpSpPr>
            <a:xfrm>
              <a:off x="231053" y="679268"/>
              <a:ext cx="2904031" cy="4171407"/>
              <a:chOff x="68086" y="0"/>
              <a:chExt cx="3139708" cy="4873467"/>
            </a:xfrm>
          </p:grpSpPr>
          <p:pic>
            <p:nvPicPr>
              <p:cNvPr id="133" name="Picture 2" descr="http://www.kidsatfhc.org/assets/img/grey-frame.png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-798793" y="922172"/>
                <a:ext cx="4873467" cy="302912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4" name="Picture 10" descr="http://dc617.4shared.com/img/5PQEOOxw/s7/13d9d764e28/ezane-newbegin-banner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086" y="577083"/>
                <a:ext cx="3139708" cy="74077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35" name="TextBox 134"/>
              <p:cNvSpPr txBox="1"/>
              <p:nvPr/>
            </p:nvSpPr>
            <p:spPr>
              <a:xfrm>
                <a:off x="532395" y="343364"/>
                <a:ext cx="2211092" cy="46745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 Rounded MT Bold" panose="020F0704030504030204" pitchFamily="34" charset="0"/>
                  </a:rPr>
                  <a:t>I am ice cream</a:t>
                </a:r>
                <a:endParaRPr lang="ru-RU" sz="20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p:grpSp>
        <p:sp>
          <p:nvSpPr>
            <p:cNvPr id="129" name="Прямоугольник 128"/>
            <p:cNvSpPr/>
            <p:nvPr/>
          </p:nvSpPr>
          <p:spPr>
            <a:xfrm>
              <a:off x="126544" y="612072"/>
              <a:ext cx="3113042" cy="4305797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bg1">
                    <a:lumMod val="75000"/>
                  </a:schemeClr>
                </a:solidFill>
              </a:endParaRPr>
            </a:p>
          </p:txBody>
        </p:sp>
      </p:grpSp>
      <p:grpSp>
        <p:nvGrpSpPr>
          <p:cNvPr id="136" name="Группа 135"/>
          <p:cNvGrpSpPr/>
          <p:nvPr/>
        </p:nvGrpSpPr>
        <p:grpSpPr>
          <a:xfrm>
            <a:off x="8911325" y="1319778"/>
            <a:ext cx="3045685" cy="4305797"/>
            <a:chOff x="126544" y="612072"/>
            <a:chExt cx="3113042" cy="4305797"/>
          </a:xfrm>
        </p:grpSpPr>
        <p:grpSp>
          <p:nvGrpSpPr>
            <p:cNvPr id="139" name="Группа 138"/>
            <p:cNvGrpSpPr/>
            <p:nvPr/>
          </p:nvGrpSpPr>
          <p:grpSpPr>
            <a:xfrm>
              <a:off x="231053" y="679268"/>
              <a:ext cx="2904031" cy="4171407"/>
              <a:chOff x="68086" y="0"/>
              <a:chExt cx="3139708" cy="4873467"/>
            </a:xfrm>
          </p:grpSpPr>
          <p:pic>
            <p:nvPicPr>
              <p:cNvPr id="142" name="Picture 2" descr="http://www.kidsatfhc.org/assets/img/grey-frame.png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-798793" y="922172"/>
                <a:ext cx="4873467" cy="302912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43" name="Picture 10" descr="http://dc617.4shared.com/img/5PQEOOxw/s7/13d9d764e28/ezane-newbegin-banner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086" y="577083"/>
                <a:ext cx="3139708" cy="74077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44" name="TextBox 143"/>
              <p:cNvSpPr txBox="1"/>
              <p:nvPr/>
            </p:nvSpPr>
            <p:spPr>
              <a:xfrm>
                <a:off x="715423" y="163571"/>
                <a:ext cx="1842494" cy="82702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0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 Rounded MT Bold" panose="020F0704030504030204" pitchFamily="34" charset="0"/>
                  </a:rPr>
                  <a:t>I am </a:t>
                </a:r>
              </a:p>
              <a:p>
                <a:pPr algn="ctr"/>
                <a:r>
                  <a:rPr lang="en-US" sz="20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 Rounded MT Bold" panose="020F0704030504030204" pitchFamily="34" charset="0"/>
                  </a:rPr>
                  <a:t>French fries</a:t>
                </a:r>
                <a:endParaRPr lang="ru-RU" sz="20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p:grpSp>
        <p:sp>
          <p:nvSpPr>
            <p:cNvPr id="138" name="Прямоугольник 137"/>
            <p:cNvSpPr/>
            <p:nvPr/>
          </p:nvSpPr>
          <p:spPr>
            <a:xfrm>
              <a:off x="126544" y="612072"/>
              <a:ext cx="3113042" cy="4305797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bg1">
                    <a:lumMod val="75000"/>
                  </a:schemeClr>
                </a:solidFill>
              </a:endParaRPr>
            </a:p>
          </p:txBody>
        </p:sp>
      </p:grpSp>
      <p:pic>
        <p:nvPicPr>
          <p:cNvPr id="12290" name="Picture 2" descr="http://www.patriotpestmgt.com/resources/internal/file_views/282/1_mous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464840" y="933615"/>
            <a:ext cx="2446308" cy="1861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http://www.permmoloko.com/assets/images/general/small-bottle-cow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846915" y="4231299"/>
            <a:ext cx="2105678" cy="1341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6" name="Picture 8" descr="http://faitc.org/wp-content/uploads/2013/08/earthworm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6030728" y="3985214"/>
            <a:ext cx="2186567" cy="1914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8" name="Picture 10" descr="http://pngimg.com/upload/ice_cream_PNG5103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6849406" y="724171"/>
            <a:ext cx="1013250" cy="2280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00" name="Picture 12" descr="http://freeclipartstore.com/French%20Fries%2005.gif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4421" y="2967916"/>
            <a:ext cx="1437203" cy="1790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23381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Группа 16"/>
          <p:cNvGrpSpPr/>
          <p:nvPr/>
        </p:nvGrpSpPr>
        <p:grpSpPr>
          <a:xfrm rot="16200000">
            <a:off x="929787" y="2763966"/>
            <a:ext cx="3045685" cy="4305797"/>
            <a:chOff x="126544" y="612072"/>
            <a:chExt cx="3113042" cy="4305797"/>
          </a:xfrm>
        </p:grpSpPr>
        <p:grpSp>
          <p:nvGrpSpPr>
            <p:cNvPr id="12" name="Группа 11"/>
            <p:cNvGrpSpPr/>
            <p:nvPr/>
          </p:nvGrpSpPr>
          <p:grpSpPr>
            <a:xfrm>
              <a:off x="231053" y="679268"/>
              <a:ext cx="2904031" cy="4171407"/>
              <a:chOff x="68086" y="0"/>
              <a:chExt cx="3139708" cy="4873467"/>
            </a:xfrm>
          </p:grpSpPr>
          <p:pic>
            <p:nvPicPr>
              <p:cNvPr id="1026" name="Picture 2" descr="http://www.kidsatfhc.org/assets/img/grey-frame.png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-798793" y="922172"/>
                <a:ext cx="4873467" cy="302912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34" name="Picture 10" descr="http://dc617.4shared.com/img/5PQEOOxw/s7/13d9d764e28/ezane-newbegin-banner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086" y="577083"/>
                <a:ext cx="3139708" cy="74077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" name="TextBox 3"/>
              <p:cNvSpPr txBox="1"/>
              <p:nvPr/>
            </p:nvSpPr>
            <p:spPr>
              <a:xfrm>
                <a:off x="612110" y="343359"/>
                <a:ext cx="2051663" cy="46745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 Rounded MT Bold" panose="020F0704030504030204" pitchFamily="34" charset="0"/>
                  </a:rPr>
                  <a:t>I am a tomato</a:t>
                </a:r>
                <a:endParaRPr lang="ru-RU" sz="20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p:grpSp>
        <p:sp>
          <p:nvSpPr>
            <p:cNvPr id="14" name="Прямоугольник 13"/>
            <p:cNvSpPr/>
            <p:nvPr/>
          </p:nvSpPr>
          <p:spPr>
            <a:xfrm>
              <a:off x="126544" y="612072"/>
              <a:ext cx="3113042" cy="4305797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bg1">
                    <a:lumMod val="75000"/>
                  </a:schemeClr>
                </a:solidFill>
              </a:endParaRPr>
            </a:p>
          </p:txBody>
        </p:sp>
      </p:grpSp>
      <p:grpSp>
        <p:nvGrpSpPr>
          <p:cNvPr id="109" name="Группа 108"/>
          <p:cNvGrpSpPr/>
          <p:nvPr/>
        </p:nvGrpSpPr>
        <p:grpSpPr>
          <a:xfrm rot="16200000">
            <a:off x="930931" y="-281714"/>
            <a:ext cx="3045685" cy="4305797"/>
            <a:chOff x="126544" y="612072"/>
            <a:chExt cx="3113042" cy="4305797"/>
          </a:xfrm>
        </p:grpSpPr>
        <p:grpSp>
          <p:nvGrpSpPr>
            <p:cNvPr id="112" name="Группа 111"/>
            <p:cNvGrpSpPr/>
            <p:nvPr/>
          </p:nvGrpSpPr>
          <p:grpSpPr>
            <a:xfrm>
              <a:off x="231053" y="679267"/>
              <a:ext cx="2904031" cy="4171407"/>
              <a:chOff x="68086" y="0"/>
              <a:chExt cx="3139708" cy="4873467"/>
            </a:xfrm>
          </p:grpSpPr>
          <p:pic>
            <p:nvPicPr>
              <p:cNvPr id="115" name="Picture 2" descr="http://www.kidsatfhc.org/assets/img/grey-frame.png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-798793" y="922172"/>
                <a:ext cx="4873467" cy="302912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6" name="Picture 10" descr="http://dc617.4shared.com/img/5PQEOOxw/s7/13d9d764e28/ezane-newbegin-banner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086" y="577083"/>
                <a:ext cx="3139708" cy="74077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17" name="TextBox 116"/>
              <p:cNvSpPr txBox="1"/>
              <p:nvPr/>
            </p:nvSpPr>
            <p:spPr>
              <a:xfrm>
                <a:off x="927420" y="343361"/>
                <a:ext cx="1421036" cy="46745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 Rounded MT Bold" panose="020F0704030504030204" pitchFamily="34" charset="0"/>
                  </a:rPr>
                  <a:t>I am milk</a:t>
                </a:r>
                <a:endParaRPr lang="ru-RU" sz="20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p:grpSp>
        <p:sp>
          <p:nvSpPr>
            <p:cNvPr id="111" name="Прямоугольник 110"/>
            <p:cNvSpPr/>
            <p:nvPr/>
          </p:nvSpPr>
          <p:spPr>
            <a:xfrm>
              <a:off x="126544" y="612072"/>
              <a:ext cx="3113042" cy="4305797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bg1">
                    <a:lumMod val="75000"/>
                  </a:schemeClr>
                </a:solidFill>
              </a:endParaRPr>
            </a:p>
          </p:txBody>
        </p:sp>
      </p:grpSp>
      <p:grpSp>
        <p:nvGrpSpPr>
          <p:cNvPr id="118" name="Группа 117"/>
          <p:cNvGrpSpPr/>
          <p:nvPr/>
        </p:nvGrpSpPr>
        <p:grpSpPr>
          <a:xfrm rot="16200000">
            <a:off x="5235584" y="2763966"/>
            <a:ext cx="3045685" cy="4305797"/>
            <a:chOff x="126544" y="612072"/>
            <a:chExt cx="3113042" cy="4305797"/>
          </a:xfrm>
        </p:grpSpPr>
        <p:grpSp>
          <p:nvGrpSpPr>
            <p:cNvPr id="121" name="Группа 120"/>
            <p:cNvGrpSpPr/>
            <p:nvPr/>
          </p:nvGrpSpPr>
          <p:grpSpPr>
            <a:xfrm>
              <a:off x="231053" y="679268"/>
              <a:ext cx="2904031" cy="4171407"/>
              <a:chOff x="68086" y="0"/>
              <a:chExt cx="3139708" cy="4873467"/>
            </a:xfrm>
          </p:grpSpPr>
          <p:pic>
            <p:nvPicPr>
              <p:cNvPr id="124" name="Picture 2" descr="http://www.kidsatfhc.org/assets/img/grey-frame.png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-798793" y="922172"/>
                <a:ext cx="4873467" cy="302912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5" name="Picture 10" descr="http://dc617.4shared.com/img/5PQEOOxw/s7/13d9d764e28/ezane-newbegin-banner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086" y="577083"/>
                <a:ext cx="3139708" cy="74077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26" name="TextBox 125"/>
              <p:cNvSpPr txBox="1"/>
              <p:nvPr/>
            </p:nvSpPr>
            <p:spPr>
              <a:xfrm>
                <a:off x="521766" y="343358"/>
                <a:ext cx="2232349" cy="46745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 Rounded MT Bold" panose="020F0704030504030204" pitchFamily="34" charset="0"/>
                  </a:rPr>
                  <a:t>I am an orange</a:t>
                </a:r>
                <a:endParaRPr lang="ru-RU" sz="20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p:grpSp>
        <p:sp>
          <p:nvSpPr>
            <p:cNvPr id="120" name="Прямоугольник 119"/>
            <p:cNvSpPr/>
            <p:nvPr/>
          </p:nvSpPr>
          <p:spPr>
            <a:xfrm>
              <a:off x="126544" y="612072"/>
              <a:ext cx="3113042" cy="4305797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bg1">
                    <a:lumMod val="75000"/>
                  </a:schemeClr>
                </a:solidFill>
              </a:endParaRPr>
            </a:p>
          </p:txBody>
        </p:sp>
      </p:grpSp>
      <p:grpSp>
        <p:nvGrpSpPr>
          <p:cNvPr id="127" name="Группа 126"/>
          <p:cNvGrpSpPr/>
          <p:nvPr/>
        </p:nvGrpSpPr>
        <p:grpSpPr>
          <a:xfrm rot="16200000">
            <a:off x="5236728" y="-281714"/>
            <a:ext cx="3045685" cy="4305797"/>
            <a:chOff x="126544" y="612072"/>
            <a:chExt cx="3113042" cy="4305797"/>
          </a:xfrm>
        </p:grpSpPr>
        <p:grpSp>
          <p:nvGrpSpPr>
            <p:cNvPr id="128" name="Группа 127"/>
            <p:cNvGrpSpPr/>
            <p:nvPr/>
          </p:nvGrpSpPr>
          <p:grpSpPr>
            <a:xfrm>
              <a:off x="231053" y="679268"/>
              <a:ext cx="2904031" cy="4171407"/>
              <a:chOff x="4631377" y="78377"/>
              <a:chExt cx="3139708" cy="4873467"/>
            </a:xfrm>
          </p:grpSpPr>
          <p:grpSp>
            <p:nvGrpSpPr>
              <p:cNvPr id="130" name="Группа 129"/>
              <p:cNvGrpSpPr/>
              <p:nvPr/>
            </p:nvGrpSpPr>
            <p:grpSpPr>
              <a:xfrm>
                <a:off x="4631377" y="78377"/>
                <a:ext cx="3139708" cy="4873467"/>
                <a:chOff x="68086" y="0"/>
                <a:chExt cx="3139708" cy="4873467"/>
              </a:xfrm>
            </p:grpSpPr>
            <p:pic>
              <p:nvPicPr>
                <p:cNvPr id="133" name="Picture 2" descr="http://www.kidsatfhc.org/assets/img/grey-frame.png"/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5400000">
                  <a:off x="-798793" y="922172"/>
                  <a:ext cx="4873467" cy="302912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34" name="Picture 10" descr="http://dc617.4shared.com/img/5PQEOOxw/s7/13d9d764e28/ezane-newbegin-banner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8086" y="577083"/>
                  <a:ext cx="3139708" cy="740775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135" name="TextBox 134"/>
                <p:cNvSpPr txBox="1"/>
                <p:nvPr/>
              </p:nvSpPr>
              <p:spPr>
                <a:xfrm>
                  <a:off x="578453" y="343363"/>
                  <a:ext cx="2118978" cy="46745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000" dirty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Arial Rounded MT Bold" panose="020F0704030504030204" pitchFamily="34" charset="0"/>
                    </a:rPr>
                    <a:t>I am a banana</a:t>
                  </a:r>
                  <a:endParaRPr lang="ru-RU" sz="20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endParaRPr>
                </a:p>
              </p:txBody>
            </p:sp>
          </p:grpSp>
          <p:sp>
            <p:nvSpPr>
              <p:cNvPr id="131" name="TextBox 130"/>
              <p:cNvSpPr txBox="1"/>
              <p:nvPr/>
            </p:nvSpPr>
            <p:spPr>
              <a:xfrm>
                <a:off x="5662537" y="1423767"/>
                <a:ext cx="1077380" cy="43149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 panose="020F0502020204030204" pitchFamily="34" charset="0"/>
                  </a:rPr>
                  <a:t>Я банан</a:t>
                </a:r>
              </a:p>
            </p:txBody>
          </p:sp>
        </p:grpSp>
        <p:sp>
          <p:nvSpPr>
            <p:cNvPr id="129" name="Прямоугольник 128"/>
            <p:cNvSpPr/>
            <p:nvPr/>
          </p:nvSpPr>
          <p:spPr>
            <a:xfrm>
              <a:off x="126544" y="612072"/>
              <a:ext cx="3113042" cy="4305797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bg1">
                    <a:lumMod val="75000"/>
                  </a:schemeClr>
                </a:solidFill>
              </a:endParaRPr>
            </a:p>
          </p:txBody>
        </p:sp>
      </p:grpSp>
      <p:grpSp>
        <p:nvGrpSpPr>
          <p:cNvPr id="136" name="Группа 135"/>
          <p:cNvGrpSpPr/>
          <p:nvPr/>
        </p:nvGrpSpPr>
        <p:grpSpPr>
          <a:xfrm>
            <a:off x="8911325" y="1319778"/>
            <a:ext cx="3045685" cy="4305797"/>
            <a:chOff x="126544" y="612072"/>
            <a:chExt cx="3113042" cy="4305797"/>
          </a:xfrm>
        </p:grpSpPr>
        <p:grpSp>
          <p:nvGrpSpPr>
            <p:cNvPr id="139" name="Группа 138"/>
            <p:cNvGrpSpPr/>
            <p:nvPr/>
          </p:nvGrpSpPr>
          <p:grpSpPr>
            <a:xfrm>
              <a:off x="231053" y="679268"/>
              <a:ext cx="2904031" cy="4171407"/>
              <a:chOff x="68086" y="0"/>
              <a:chExt cx="3139708" cy="4873467"/>
            </a:xfrm>
          </p:grpSpPr>
          <p:pic>
            <p:nvPicPr>
              <p:cNvPr id="142" name="Picture 2" descr="http://www.kidsatfhc.org/assets/img/grey-frame.png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-798793" y="922172"/>
                <a:ext cx="4873467" cy="302912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43" name="Picture 10" descr="http://dc617.4shared.com/img/5PQEOOxw/s7/13d9d764e28/ezane-newbegin-banner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086" y="577083"/>
                <a:ext cx="3139708" cy="74077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44" name="TextBox 143"/>
              <p:cNvSpPr txBox="1"/>
              <p:nvPr/>
            </p:nvSpPr>
            <p:spPr>
              <a:xfrm>
                <a:off x="667903" y="324195"/>
                <a:ext cx="1940063" cy="46745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 Rounded MT Bold" panose="020F0704030504030204" pitchFamily="34" charset="0"/>
                  </a:rPr>
                  <a:t>I am a spoon</a:t>
                </a:r>
                <a:endParaRPr lang="ru-RU" sz="20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p:grpSp>
        <p:sp>
          <p:nvSpPr>
            <p:cNvPr id="138" name="Прямоугольник 137"/>
            <p:cNvSpPr/>
            <p:nvPr/>
          </p:nvSpPr>
          <p:spPr>
            <a:xfrm>
              <a:off x="126544" y="612072"/>
              <a:ext cx="3113042" cy="4305797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bg1">
                    <a:lumMod val="75000"/>
                  </a:schemeClr>
                </a:solidFill>
              </a:endParaRPr>
            </a:p>
          </p:txBody>
        </p:sp>
      </p:grpSp>
      <p:pic>
        <p:nvPicPr>
          <p:cNvPr id="47" name="Picture 2" descr="http://pngimg.com/upload/bottle_PNG293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364081" y="780807"/>
            <a:ext cx="1195422" cy="2167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http://www.clker.com/cliparts/e/9/3/5/13974720991646955155643px-tomato2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937870" y="3997301"/>
            <a:ext cx="1839120" cy="1839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http://www.jeremyperson.com/wp-content/uploads/2008/05/banana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6367676" y="684030"/>
            <a:ext cx="1911805" cy="2690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http://pngimg.com/upload/small/orange_PNG805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6037774" y="3697661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2" name="Picture 8" descr="http://img4.wikia.nocookie.net/__cb20110804014012/boxedinn/images/2/26/The_Underestimation_Spoon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6570" y="3299187"/>
            <a:ext cx="1932905" cy="641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398045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258</TotalTime>
  <Words>693</Words>
  <Application>Microsoft Office PowerPoint</Application>
  <PresentationFormat>Widescreen</PresentationFormat>
  <Paragraphs>89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Arial Rounded MT Bold</vt:lpstr>
      <vt:lpstr>Calibri</vt:lpstr>
      <vt:lpstr>Calibri Light</vt:lpstr>
      <vt:lpstr>Тема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Iraida Bashlak</dc:creator>
  <cp:lastModifiedBy>hinda klass</cp:lastModifiedBy>
  <cp:revision>45</cp:revision>
  <dcterms:created xsi:type="dcterms:W3CDTF">2015-03-11T09:41:55Z</dcterms:created>
  <dcterms:modified xsi:type="dcterms:W3CDTF">2020-03-15T16:25:01Z</dcterms:modified>
</cp:coreProperties>
</file>